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60" r:id="rId2"/>
    <p:sldMasterId id="2147483672" r:id="rId3"/>
    <p:sldMasterId id="2147483684" r:id="rId4"/>
    <p:sldMasterId id="2147483696" r:id="rId5"/>
    <p:sldMasterId id="2147483708" r:id="rId6"/>
    <p:sldMasterId id="2147483744" r:id="rId7"/>
    <p:sldMasterId id="2147483756" r:id="rId8"/>
  </p:sldMasterIdLst>
  <p:notesMasterIdLst>
    <p:notesMasterId r:id="rId38"/>
  </p:notesMasterIdLst>
  <p:handoutMasterIdLst>
    <p:handoutMasterId r:id="rId39"/>
  </p:handoutMasterIdLst>
  <p:sldIdLst>
    <p:sldId id="256" r:id="rId9"/>
    <p:sldId id="257" r:id="rId10"/>
    <p:sldId id="284" r:id="rId11"/>
    <p:sldId id="288" r:id="rId12"/>
    <p:sldId id="289" r:id="rId13"/>
    <p:sldId id="285" r:id="rId14"/>
    <p:sldId id="316" r:id="rId15"/>
    <p:sldId id="304" r:id="rId16"/>
    <p:sldId id="308" r:id="rId17"/>
    <p:sldId id="306" r:id="rId18"/>
    <p:sldId id="307" r:id="rId19"/>
    <p:sldId id="314" r:id="rId20"/>
    <p:sldId id="309" r:id="rId21"/>
    <p:sldId id="258" r:id="rId22"/>
    <p:sldId id="302" r:id="rId23"/>
    <p:sldId id="286" r:id="rId24"/>
    <p:sldId id="290" r:id="rId25"/>
    <p:sldId id="318" r:id="rId26"/>
    <p:sldId id="323" r:id="rId27"/>
    <p:sldId id="320" r:id="rId28"/>
    <p:sldId id="317" r:id="rId29"/>
    <p:sldId id="321" r:id="rId30"/>
    <p:sldId id="322" r:id="rId31"/>
    <p:sldId id="319" r:id="rId32"/>
    <p:sldId id="287" r:id="rId33"/>
    <p:sldId id="297" r:id="rId34"/>
    <p:sldId id="301" r:id="rId35"/>
    <p:sldId id="291" r:id="rId36"/>
    <p:sldId id="324" r:id="rId37"/>
  </p:sldIdLst>
  <p:sldSz cx="9144000" cy="5143500" type="screen16x9"/>
  <p:notesSz cx="7010400" cy="9296400"/>
  <p:embeddedFontLst>
    <p:embeddedFont>
      <p:font typeface="Oswald" panose="020B0604020202020204" charset="0"/>
      <p:regular r:id="rId40"/>
      <p:bold r:id="rId41"/>
    </p:embeddedFont>
    <p:embeddedFont>
      <p:font typeface="Cambria" panose="02040503050406030204" pitchFamily="18" charset="0"/>
      <p:regular r:id="rId42"/>
      <p:bold r:id="rId43"/>
      <p:italic r:id="rId44"/>
      <p:boldItalic r:id="rId45"/>
    </p:embeddedFont>
    <p:embeddedFont>
      <p:font typeface="Tinos"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96B8"/>
    <a:srgbClr val="8FBCE5"/>
    <a:srgbClr val="1E5281"/>
    <a:srgbClr val="417CC0"/>
    <a:srgbClr val="529A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8705F6-CA56-49E3-A7CA-8CC05C82B9D9}">
  <a:tblStyle styleId="{0E8705F6-CA56-49E3-A7CA-8CC05C82B9D9}"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8"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2.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8C925B-645C-40BC-A390-F2FC19D7F2B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D8BE818-90F2-4757-AA4D-118347DF4045}">
      <dgm:prSet/>
      <dgm:spPr>
        <a:solidFill>
          <a:srgbClr val="4D96B8"/>
        </a:solidFill>
        <a:ln>
          <a:noFill/>
        </a:ln>
      </dgm:spPr>
      <dgm:t>
        <a:bodyPr/>
        <a:lstStyle/>
        <a:p>
          <a:pPr rtl="0"/>
          <a:r>
            <a:rPr lang="es-PR" dirty="0" smtClean="0">
              <a:solidFill>
                <a:schemeClr val="tx1"/>
              </a:solidFill>
              <a:latin typeface="Oswald" panose="020B0604020202020204" charset="0"/>
            </a:rPr>
            <a:t>Acceso</a:t>
          </a:r>
          <a:endParaRPr lang="en-US" dirty="0">
            <a:solidFill>
              <a:schemeClr val="tx1"/>
            </a:solidFill>
            <a:latin typeface="Oswald" panose="020B0604020202020204" charset="0"/>
          </a:endParaRPr>
        </a:p>
      </dgm:t>
    </dgm:pt>
    <dgm:pt modelId="{556B48E6-106D-4D45-801D-2D4A60E6672D}" type="parTrans" cxnId="{E77A441E-8E4E-48F3-B091-E87DF54C14FE}">
      <dgm:prSet/>
      <dgm:spPr/>
      <dgm:t>
        <a:bodyPr/>
        <a:lstStyle/>
        <a:p>
          <a:endParaRPr lang="en-US"/>
        </a:p>
      </dgm:t>
    </dgm:pt>
    <dgm:pt modelId="{CE49E84B-454E-4DA8-9BC1-639EABF789CA}" type="sibTrans" cxnId="{E77A441E-8E4E-48F3-B091-E87DF54C14FE}">
      <dgm:prSet/>
      <dgm:spPr/>
      <dgm:t>
        <a:bodyPr/>
        <a:lstStyle/>
        <a:p>
          <a:endParaRPr lang="en-US"/>
        </a:p>
      </dgm:t>
    </dgm:pt>
    <dgm:pt modelId="{09DCD3DB-3BAC-49EC-8C92-83DF813D0964}">
      <dgm:prSet/>
      <dgm:spPr>
        <a:solidFill>
          <a:srgbClr val="4D96B8"/>
        </a:solidFill>
        <a:ln>
          <a:noFill/>
        </a:ln>
      </dgm:spPr>
      <dgm:t>
        <a:bodyPr/>
        <a:lstStyle/>
        <a:p>
          <a:pPr rtl="0"/>
          <a:r>
            <a:rPr lang="es-PR" dirty="0" smtClean="0">
              <a:solidFill>
                <a:schemeClr val="tx1"/>
              </a:solidFill>
              <a:latin typeface="Oswald" panose="020B0604020202020204" charset="0"/>
            </a:rPr>
            <a:t>Educación</a:t>
          </a:r>
          <a:endParaRPr lang="en-US" dirty="0">
            <a:solidFill>
              <a:schemeClr val="tx1"/>
            </a:solidFill>
            <a:latin typeface="Oswald" panose="020B0604020202020204" charset="0"/>
          </a:endParaRPr>
        </a:p>
      </dgm:t>
    </dgm:pt>
    <dgm:pt modelId="{26D3094C-B951-4AA4-B551-4EF149A9A92E}" type="parTrans" cxnId="{2A8100B1-20A9-4F00-A97C-649AEA03D164}">
      <dgm:prSet/>
      <dgm:spPr/>
      <dgm:t>
        <a:bodyPr/>
        <a:lstStyle/>
        <a:p>
          <a:endParaRPr lang="en-US"/>
        </a:p>
      </dgm:t>
    </dgm:pt>
    <dgm:pt modelId="{D89F5EEA-72FD-46F7-AC7E-367F66EEF77D}" type="sibTrans" cxnId="{2A8100B1-20A9-4F00-A97C-649AEA03D164}">
      <dgm:prSet/>
      <dgm:spPr/>
      <dgm:t>
        <a:bodyPr/>
        <a:lstStyle/>
        <a:p>
          <a:endParaRPr lang="en-US"/>
        </a:p>
      </dgm:t>
    </dgm:pt>
    <dgm:pt modelId="{BDF3BAB2-BFFE-45EE-8ADC-4BCA15837F46}">
      <dgm:prSet/>
      <dgm:spPr>
        <a:solidFill>
          <a:srgbClr val="4D96B8"/>
        </a:solidFill>
        <a:ln>
          <a:noFill/>
        </a:ln>
      </dgm:spPr>
      <dgm:t>
        <a:bodyPr/>
        <a:lstStyle/>
        <a:p>
          <a:pPr rtl="0"/>
          <a:r>
            <a:rPr lang="es-PR" dirty="0" smtClean="0">
              <a:solidFill>
                <a:schemeClr val="tx1"/>
              </a:solidFill>
              <a:latin typeface="Oswald" panose="020B0604020202020204" charset="0"/>
            </a:rPr>
            <a:t>Cultura</a:t>
          </a:r>
          <a:endParaRPr lang="en-US" dirty="0">
            <a:solidFill>
              <a:schemeClr val="tx1"/>
            </a:solidFill>
            <a:latin typeface="Oswald" panose="020B0604020202020204" charset="0"/>
          </a:endParaRPr>
        </a:p>
      </dgm:t>
    </dgm:pt>
    <dgm:pt modelId="{58D2B13E-0CA1-46BF-A636-EFABB1D1698B}" type="parTrans" cxnId="{406A6D67-93E3-40C7-B47A-2275BE5BC536}">
      <dgm:prSet/>
      <dgm:spPr/>
      <dgm:t>
        <a:bodyPr/>
        <a:lstStyle/>
        <a:p>
          <a:endParaRPr lang="en-US"/>
        </a:p>
      </dgm:t>
    </dgm:pt>
    <dgm:pt modelId="{DD16E75E-E927-4947-B21C-6AA5890A4F66}" type="sibTrans" cxnId="{406A6D67-93E3-40C7-B47A-2275BE5BC536}">
      <dgm:prSet/>
      <dgm:spPr/>
      <dgm:t>
        <a:bodyPr/>
        <a:lstStyle/>
        <a:p>
          <a:endParaRPr lang="en-US"/>
        </a:p>
      </dgm:t>
    </dgm:pt>
    <dgm:pt modelId="{984A5F18-5B66-44D5-A1AE-81A0EB7453DE}" type="pres">
      <dgm:prSet presAssocID="{868C925B-645C-40BC-A390-F2FC19D7F2B5}" presName="CompostProcess" presStyleCnt="0">
        <dgm:presLayoutVars>
          <dgm:dir/>
          <dgm:resizeHandles val="exact"/>
        </dgm:presLayoutVars>
      </dgm:prSet>
      <dgm:spPr/>
      <dgm:t>
        <a:bodyPr/>
        <a:lstStyle/>
        <a:p>
          <a:endParaRPr lang="en-US"/>
        </a:p>
      </dgm:t>
    </dgm:pt>
    <dgm:pt modelId="{3E848370-AE63-4E59-ADCF-95BCA2AE7596}" type="pres">
      <dgm:prSet presAssocID="{868C925B-645C-40BC-A390-F2FC19D7F2B5}" presName="arrow" presStyleLbl="bgShp" presStyleIdx="0" presStyleCnt="1"/>
      <dgm:spPr>
        <a:solidFill>
          <a:schemeClr val="bg1">
            <a:lumMod val="85000"/>
          </a:schemeClr>
        </a:solidFill>
      </dgm:spPr>
      <dgm:t>
        <a:bodyPr/>
        <a:lstStyle/>
        <a:p>
          <a:endParaRPr lang="en-US"/>
        </a:p>
      </dgm:t>
    </dgm:pt>
    <dgm:pt modelId="{51E3BD94-0D9F-4432-BBD3-4B07F3DD6C58}" type="pres">
      <dgm:prSet presAssocID="{868C925B-645C-40BC-A390-F2FC19D7F2B5}" presName="linearProcess" presStyleCnt="0"/>
      <dgm:spPr/>
    </dgm:pt>
    <dgm:pt modelId="{2192D03C-1F06-4F7F-9281-94770081BCA8}" type="pres">
      <dgm:prSet presAssocID="{1D8BE818-90F2-4757-AA4D-118347DF4045}" presName="textNode" presStyleLbl="node1" presStyleIdx="0" presStyleCnt="3">
        <dgm:presLayoutVars>
          <dgm:bulletEnabled val="1"/>
        </dgm:presLayoutVars>
      </dgm:prSet>
      <dgm:spPr/>
      <dgm:t>
        <a:bodyPr/>
        <a:lstStyle/>
        <a:p>
          <a:endParaRPr lang="en-US"/>
        </a:p>
      </dgm:t>
    </dgm:pt>
    <dgm:pt modelId="{32A3C7D9-C61D-415F-BAE8-2A3F51A2FE42}" type="pres">
      <dgm:prSet presAssocID="{CE49E84B-454E-4DA8-9BC1-639EABF789CA}" presName="sibTrans" presStyleCnt="0"/>
      <dgm:spPr/>
    </dgm:pt>
    <dgm:pt modelId="{C79388B3-6BD4-4797-B1CA-826BF1C87D23}" type="pres">
      <dgm:prSet presAssocID="{09DCD3DB-3BAC-49EC-8C92-83DF813D0964}" presName="textNode" presStyleLbl="node1" presStyleIdx="1" presStyleCnt="3">
        <dgm:presLayoutVars>
          <dgm:bulletEnabled val="1"/>
        </dgm:presLayoutVars>
      </dgm:prSet>
      <dgm:spPr/>
      <dgm:t>
        <a:bodyPr/>
        <a:lstStyle/>
        <a:p>
          <a:endParaRPr lang="en-US"/>
        </a:p>
      </dgm:t>
    </dgm:pt>
    <dgm:pt modelId="{2AFC30B7-1DD0-4F77-B4A7-4A6BF608ACC4}" type="pres">
      <dgm:prSet presAssocID="{D89F5EEA-72FD-46F7-AC7E-367F66EEF77D}" presName="sibTrans" presStyleCnt="0"/>
      <dgm:spPr/>
    </dgm:pt>
    <dgm:pt modelId="{104EE911-6493-4C2E-B76C-C6DBFC511E71}" type="pres">
      <dgm:prSet presAssocID="{BDF3BAB2-BFFE-45EE-8ADC-4BCA15837F46}" presName="textNode" presStyleLbl="node1" presStyleIdx="2" presStyleCnt="3">
        <dgm:presLayoutVars>
          <dgm:bulletEnabled val="1"/>
        </dgm:presLayoutVars>
      </dgm:prSet>
      <dgm:spPr/>
      <dgm:t>
        <a:bodyPr/>
        <a:lstStyle/>
        <a:p>
          <a:endParaRPr lang="en-US"/>
        </a:p>
      </dgm:t>
    </dgm:pt>
  </dgm:ptLst>
  <dgm:cxnLst>
    <dgm:cxn modelId="{180DA27B-CA99-4C6D-8215-6190CDEB8C7B}" type="presOf" srcId="{868C925B-645C-40BC-A390-F2FC19D7F2B5}" destId="{984A5F18-5B66-44D5-A1AE-81A0EB7453DE}" srcOrd="0" destOrd="0" presId="urn:microsoft.com/office/officeart/2005/8/layout/hProcess9"/>
    <dgm:cxn modelId="{2A8100B1-20A9-4F00-A97C-649AEA03D164}" srcId="{868C925B-645C-40BC-A390-F2FC19D7F2B5}" destId="{09DCD3DB-3BAC-49EC-8C92-83DF813D0964}" srcOrd="1" destOrd="0" parTransId="{26D3094C-B951-4AA4-B551-4EF149A9A92E}" sibTransId="{D89F5EEA-72FD-46F7-AC7E-367F66EEF77D}"/>
    <dgm:cxn modelId="{406A6D67-93E3-40C7-B47A-2275BE5BC536}" srcId="{868C925B-645C-40BC-A390-F2FC19D7F2B5}" destId="{BDF3BAB2-BFFE-45EE-8ADC-4BCA15837F46}" srcOrd="2" destOrd="0" parTransId="{58D2B13E-0CA1-46BF-A636-EFABB1D1698B}" sibTransId="{DD16E75E-E927-4947-B21C-6AA5890A4F66}"/>
    <dgm:cxn modelId="{8D224C00-8CD8-48F3-A8C4-DFDF79A2D034}" type="presOf" srcId="{1D8BE818-90F2-4757-AA4D-118347DF4045}" destId="{2192D03C-1F06-4F7F-9281-94770081BCA8}" srcOrd="0" destOrd="0" presId="urn:microsoft.com/office/officeart/2005/8/layout/hProcess9"/>
    <dgm:cxn modelId="{2DB31E45-CB5B-4CEE-AE2C-16D3C940B97F}" type="presOf" srcId="{09DCD3DB-3BAC-49EC-8C92-83DF813D0964}" destId="{C79388B3-6BD4-4797-B1CA-826BF1C87D23}" srcOrd="0" destOrd="0" presId="urn:microsoft.com/office/officeart/2005/8/layout/hProcess9"/>
    <dgm:cxn modelId="{148A6526-2586-498F-9359-C8A14A69456F}" type="presOf" srcId="{BDF3BAB2-BFFE-45EE-8ADC-4BCA15837F46}" destId="{104EE911-6493-4C2E-B76C-C6DBFC511E71}" srcOrd="0" destOrd="0" presId="urn:microsoft.com/office/officeart/2005/8/layout/hProcess9"/>
    <dgm:cxn modelId="{E77A441E-8E4E-48F3-B091-E87DF54C14FE}" srcId="{868C925B-645C-40BC-A390-F2FC19D7F2B5}" destId="{1D8BE818-90F2-4757-AA4D-118347DF4045}" srcOrd="0" destOrd="0" parTransId="{556B48E6-106D-4D45-801D-2D4A60E6672D}" sibTransId="{CE49E84B-454E-4DA8-9BC1-639EABF789CA}"/>
    <dgm:cxn modelId="{B44650ED-DF7E-428D-9717-7ADE8E370620}" type="presParOf" srcId="{984A5F18-5B66-44D5-A1AE-81A0EB7453DE}" destId="{3E848370-AE63-4E59-ADCF-95BCA2AE7596}" srcOrd="0" destOrd="0" presId="urn:microsoft.com/office/officeart/2005/8/layout/hProcess9"/>
    <dgm:cxn modelId="{B903FD2E-118D-4D11-9FAE-9F2C9F98E7BA}" type="presParOf" srcId="{984A5F18-5B66-44D5-A1AE-81A0EB7453DE}" destId="{51E3BD94-0D9F-4432-BBD3-4B07F3DD6C58}" srcOrd="1" destOrd="0" presId="urn:microsoft.com/office/officeart/2005/8/layout/hProcess9"/>
    <dgm:cxn modelId="{F3BAE461-165F-4272-98DE-206C3867B0FD}" type="presParOf" srcId="{51E3BD94-0D9F-4432-BBD3-4B07F3DD6C58}" destId="{2192D03C-1F06-4F7F-9281-94770081BCA8}" srcOrd="0" destOrd="0" presId="urn:microsoft.com/office/officeart/2005/8/layout/hProcess9"/>
    <dgm:cxn modelId="{79DF9C8A-E2B8-4675-8CD2-F347445E284C}" type="presParOf" srcId="{51E3BD94-0D9F-4432-BBD3-4B07F3DD6C58}" destId="{32A3C7D9-C61D-415F-BAE8-2A3F51A2FE42}" srcOrd="1" destOrd="0" presId="urn:microsoft.com/office/officeart/2005/8/layout/hProcess9"/>
    <dgm:cxn modelId="{0247D70C-41C3-4C34-AC40-86B76F48181C}" type="presParOf" srcId="{51E3BD94-0D9F-4432-BBD3-4B07F3DD6C58}" destId="{C79388B3-6BD4-4797-B1CA-826BF1C87D23}" srcOrd="2" destOrd="0" presId="urn:microsoft.com/office/officeart/2005/8/layout/hProcess9"/>
    <dgm:cxn modelId="{F90462CC-F660-40BC-B970-1F2B0699B492}" type="presParOf" srcId="{51E3BD94-0D9F-4432-BBD3-4B07F3DD6C58}" destId="{2AFC30B7-1DD0-4F77-B4A7-4A6BF608ACC4}" srcOrd="3" destOrd="0" presId="urn:microsoft.com/office/officeart/2005/8/layout/hProcess9"/>
    <dgm:cxn modelId="{C8443EE6-E3E8-482C-9B81-59F5130BD6BD}" type="presParOf" srcId="{51E3BD94-0D9F-4432-BBD3-4B07F3DD6C58}" destId="{104EE911-6493-4C2E-B76C-C6DBFC511E7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F83851-C3F5-4F79-8DF7-3E44DD122ED5}" type="doc">
      <dgm:prSet loTypeId="urn:microsoft.com/office/officeart/2005/8/layout/chevronAccent+Icon" loCatId="officeonline" qsTypeId="urn:microsoft.com/office/officeart/2005/8/quickstyle/simple1" qsCatId="simple" csTypeId="urn:microsoft.com/office/officeart/2005/8/colors/accent1_2" csCatId="accent1" phldr="1"/>
      <dgm:spPr/>
    </dgm:pt>
    <dgm:pt modelId="{2D2611BD-89E5-4E17-8871-00607AD183FA}">
      <dgm:prSet phldrT="[Text]" custT="1"/>
      <dgm:spPr>
        <a:solidFill>
          <a:schemeClr val="bg1">
            <a:lumMod val="75000"/>
            <a:alpha val="90000"/>
          </a:schemeClr>
        </a:solidFill>
        <a:ln>
          <a:no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300" dirty="0" smtClean="0">
              <a:latin typeface="Oswald" panose="020B0604020202020204" charset="0"/>
            </a:rPr>
            <a:t>Debemos ser bibliotecas que enfaticen menos al documento y más al lector; menos un lugar o un espacio, más actividad. La biblioteca debería estar en todas partes. Se predomina la interacción entre lectores-estudiantes y los recursos de información. Se debe poner énfasis en la lectura (y no en la conservación de libros), en los lectores (y no en la adquisición de libros), en la formación de hábitos de lectura y en el incremento de la comprensión (y no en la catalogación de documentos). L</a:t>
          </a:r>
          <a:r>
            <a:rPr lang="en-US" sz="1300" dirty="0" smtClean="0">
              <a:latin typeface="Oswald" panose="020B0604020202020204" charset="0"/>
            </a:rPr>
            <a:t>o </a:t>
          </a:r>
          <a:r>
            <a:rPr lang="en-US" sz="1300" dirty="0" err="1" smtClean="0">
              <a:latin typeface="Oswald" panose="020B0604020202020204" charset="0"/>
            </a:rPr>
            <a:t>esencial</a:t>
          </a:r>
          <a:r>
            <a:rPr lang="en-US" sz="1300" dirty="0" smtClean="0">
              <a:latin typeface="Oswald" panose="020B0604020202020204" charset="0"/>
            </a:rPr>
            <a:t> </a:t>
          </a:r>
          <a:r>
            <a:rPr lang="es-ES" sz="1300" dirty="0" smtClean="0">
              <a:latin typeface="Oswald" panose="020B0604020202020204" charset="0"/>
            </a:rPr>
            <a:t>es la praxis, las tareas de lectura y escritura, la interacción entre textos y lectores… 						                                 </a:t>
          </a:r>
          <a:r>
            <a:rPr lang="es-ES" sz="1300" dirty="0" smtClean="0">
              <a:latin typeface="Oswald" panose="020B0604020202020204" charset="0"/>
            </a:rPr>
            <a:t>    		                       </a:t>
          </a:r>
          <a:r>
            <a:rPr lang="es-ES" sz="1300" dirty="0" smtClean="0">
              <a:latin typeface="Oswald" panose="020B0604020202020204" charset="0"/>
            </a:rPr>
            <a:t>(</a:t>
          </a:r>
          <a:r>
            <a:rPr lang="es-ES" sz="1300" dirty="0" err="1" smtClean="0">
              <a:latin typeface="Oswald" panose="020B0604020202020204" charset="0"/>
            </a:rPr>
            <a:t>Cassany</a:t>
          </a:r>
          <a:r>
            <a:rPr lang="es-ES" sz="1300" dirty="0" smtClean="0">
              <a:latin typeface="Oswald" panose="020B0604020202020204" charset="0"/>
            </a:rPr>
            <a:t>, 2013)</a:t>
          </a:r>
          <a:endParaRPr lang="en-US" sz="1300" dirty="0" smtClean="0">
            <a:latin typeface="Oswald" panose="020B0604020202020204" charset="0"/>
          </a:endParaRPr>
        </a:p>
      </dgm:t>
    </dgm:pt>
    <dgm:pt modelId="{1755D04F-02F0-48F1-AD8D-67174F8D82E9}" type="parTrans" cxnId="{A89BECD2-8BFA-428E-95DD-F686A3003386}">
      <dgm:prSet/>
      <dgm:spPr/>
      <dgm:t>
        <a:bodyPr/>
        <a:lstStyle/>
        <a:p>
          <a:endParaRPr lang="en-US" sz="1200"/>
        </a:p>
      </dgm:t>
    </dgm:pt>
    <dgm:pt modelId="{27CA794E-4C83-4BE1-83C9-A0CC1634847B}" type="sibTrans" cxnId="{A89BECD2-8BFA-428E-95DD-F686A3003386}">
      <dgm:prSet/>
      <dgm:spPr/>
      <dgm:t>
        <a:bodyPr/>
        <a:lstStyle/>
        <a:p>
          <a:endParaRPr lang="en-US" sz="1200"/>
        </a:p>
      </dgm:t>
    </dgm:pt>
    <dgm:pt modelId="{27EC60F7-E1DA-4E60-BDFD-277D573DF69D}" type="pres">
      <dgm:prSet presAssocID="{AFF83851-C3F5-4F79-8DF7-3E44DD122ED5}" presName="Name0" presStyleCnt="0">
        <dgm:presLayoutVars>
          <dgm:dir/>
          <dgm:resizeHandles val="exact"/>
        </dgm:presLayoutVars>
      </dgm:prSet>
      <dgm:spPr/>
    </dgm:pt>
    <dgm:pt modelId="{5A9DC3E1-DCB3-48AD-AFC7-311CDD7E0E4E}" type="pres">
      <dgm:prSet presAssocID="{2D2611BD-89E5-4E17-8871-00607AD183FA}" presName="composite" presStyleCnt="0"/>
      <dgm:spPr/>
    </dgm:pt>
    <dgm:pt modelId="{EF2EF34E-11F9-4D40-BD56-E7DEFF3537FA}" type="pres">
      <dgm:prSet presAssocID="{2D2611BD-89E5-4E17-8871-00607AD183FA}" presName="bgChev" presStyleLbl="node1" presStyleIdx="0" presStyleCnt="1" custScaleY="144184"/>
      <dgm:spPr>
        <a:solidFill>
          <a:srgbClr val="4D96B8"/>
        </a:solidFill>
        <a:ln>
          <a:noFill/>
        </a:ln>
      </dgm:spPr>
    </dgm:pt>
    <dgm:pt modelId="{1D896C74-546D-48B0-ADD1-22EB89EA03C2}" type="pres">
      <dgm:prSet presAssocID="{2D2611BD-89E5-4E17-8871-00607AD183FA}" presName="txNode" presStyleLbl="fgAcc1" presStyleIdx="0" presStyleCnt="1" custScaleY="201678">
        <dgm:presLayoutVars>
          <dgm:bulletEnabled val="1"/>
        </dgm:presLayoutVars>
      </dgm:prSet>
      <dgm:spPr/>
      <dgm:t>
        <a:bodyPr/>
        <a:lstStyle/>
        <a:p>
          <a:endParaRPr lang="en-US"/>
        </a:p>
      </dgm:t>
    </dgm:pt>
  </dgm:ptLst>
  <dgm:cxnLst>
    <dgm:cxn modelId="{A89BECD2-8BFA-428E-95DD-F686A3003386}" srcId="{AFF83851-C3F5-4F79-8DF7-3E44DD122ED5}" destId="{2D2611BD-89E5-4E17-8871-00607AD183FA}" srcOrd="0" destOrd="0" parTransId="{1755D04F-02F0-48F1-AD8D-67174F8D82E9}" sibTransId="{27CA794E-4C83-4BE1-83C9-A0CC1634847B}"/>
    <dgm:cxn modelId="{D423A798-09F8-4329-A50B-C0EB4BC8F3A8}" type="presOf" srcId="{AFF83851-C3F5-4F79-8DF7-3E44DD122ED5}" destId="{27EC60F7-E1DA-4E60-BDFD-277D573DF69D}" srcOrd="0" destOrd="0" presId="urn:microsoft.com/office/officeart/2005/8/layout/chevronAccent+Icon"/>
    <dgm:cxn modelId="{DC143BE5-A28D-414A-8405-B5AB2CDBEED6}" type="presOf" srcId="{2D2611BD-89E5-4E17-8871-00607AD183FA}" destId="{1D896C74-546D-48B0-ADD1-22EB89EA03C2}" srcOrd="0" destOrd="0" presId="urn:microsoft.com/office/officeart/2005/8/layout/chevronAccent+Icon"/>
    <dgm:cxn modelId="{4F95292F-2BA9-49A8-A283-4C2B19C0F2F1}" type="presParOf" srcId="{27EC60F7-E1DA-4E60-BDFD-277D573DF69D}" destId="{5A9DC3E1-DCB3-48AD-AFC7-311CDD7E0E4E}" srcOrd="0" destOrd="0" presId="urn:microsoft.com/office/officeart/2005/8/layout/chevronAccent+Icon"/>
    <dgm:cxn modelId="{A8CB31D6-4FA1-45FF-900D-461C43647C7D}" type="presParOf" srcId="{5A9DC3E1-DCB3-48AD-AFC7-311CDD7E0E4E}" destId="{EF2EF34E-11F9-4D40-BD56-E7DEFF3537FA}" srcOrd="0" destOrd="0" presId="urn:microsoft.com/office/officeart/2005/8/layout/chevronAccent+Icon"/>
    <dgm:cxn modelId="{D6840A41-FC20-4B52-8CE1-AF46FCB58999}" type="presParOf" srcId="{5A9DC3E1-DCB3-48AD-AFC7-311CDD7E0E4E}" destId="{1D896C74-546D-48B0-ADD1-22EB89EA03C2}"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ED3B7A-18F1-4CBE-A244-886EFEFB7699}"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29FEB08A-76DE-40A3-AE70-A0978474E83D}">
      <dgm:prSet custT="1"/>
      <dgm:spPr>
        <a:solidFill>
          <a:schemeClr val="bg1">
            <a:lumMod val="50000"/>
            <a:alpha val="50000"/>
          </a:schemeClr>
        </a:solidFill>
      </dgm:spPr>
      <dgm:t>
        <a:bodyPr/>
        <a:lstStyle/>
        <a:p>
          <a:pPr rtl="0"/>
          <a:r>
            <a:rPr lang="es-PR" sz="2700" dirty="0" smtClean="0">
              <a:latin typeface="Oswald" panose="020B0604020202020204" charset="0"/>
            </a:rPr>
            <a:t>“Un proceso activo de construcción de nuevos significados, realizado por un lector ante un texto”… </a:t>
          </a:r>
          <a:endParaRPr lang="en-US" sz="2700" dirty="0">
            <a:latin typeface="Oswald" panose="020B0604020202020204" charset="0"/>
          </a:endParaRPr>
        </a:p>
      </dgm:t>
    </dgm:pt>
    <dgm:pt modelId="{688C757D-68CA-4CE6-951E-59CF42896410}" type="parTrans" cxnId="{4FB0ED8D-CAF8-4983-BBBA-F998E4FA5786}">
      <dgm:prSet/>
      <dgm:spPr/>
      <dgm:t>
        <a:bodyPr/>
        <a:lstStyle/>
        <a:p>
          <a:endParaRPr lang="en-US"/>
        </a:p>
      </dgm:t>
    </dgm:pt>
    <dgm:pt modelId="{04D50F41-9968-444F-AD01-1DD801B0EFFE}" type="sibTrans" cxnId="{4FB0ED8D-CAF8-4983-BBBA-F998E4FA5786}">
      <dgm:prSet/>
      <dgm:spPr/>
      <dgm:t>
        <a:bodyPr/>
        <a:lstStyle/>
        <a:p>
          <a:endParaRPr lang="en-US"/>
        </a:p>
      </dgm:t>
    </dgm:pt>
    <dgm:pt modelId="{25BA7076-3CE1-49C8-8F4B-66499B8004A6}" type="pres">
      <dgm:prSet presAssocID="{AEED3B7A-18F1-4CBE-A244-886EFEFB7699}" presName="compositeShape" presStyleCnt="0">
        <dgm:presLayoutVars>
          <dgm:chMax val="7"/>
          <dgm:dir/>
          <dgm:resizeHandles val="exact"/>
        </dgm:presLayoutVars>
      </dgm:prSet>
      <dgm:spPr/>
      <dgm:t>
        <a:bodyPr/>
        <a:lstStyle/>
        <a:p>
          <a:endParaRPr lang="en-US"/>
        </a:p>
      </dgm:t>
    </dgm:pt>
    <dgm:pt modelId="{5AF35E4F-5607-4709-8BEB-C4EF934F6D2B}" type="pres">
      <dgm:prSet presAssocID="{29FEB08A-76DE-40A3-AE70-A0978474E83D}" presName="circ1TxSh" presStyleLbl="vennNode1" presStyleIdx="0" presStyleCnt="1" custLinFactNeighborX="-21014" custLinFactNeighborY="-10145"/>
      <dgm:spPr/>
      <dgm:t>
        <a:bodyPr/>
        <a:lstStyle/>
        <a:p>
          <a:endParaRPr lang="en-US"/>
        </a:p>
      </dgm:t>
    </dgm:pt>
  </dgm:ptLst>
  <dgm:cxnLst>
    <dgm:cxn modelId="{965AE833-50A0-43FE-A005-AF12E7FFB9D9}" type="presOf" srcId="{29FEB08A-76DE-40A3-AE70-A0978474E83D}" destId="{5AF35E4F-5607-4709-8BEB-C4EF934F6D2B}" srcOrd="0" destOrd="0" presId="urn:microsoft.com/office/officeart/2005/8/layout/venn1"/>
    <dgm:cxn modelId="{4FB0ED8D-CAF8-4983-BBBA-F998E4FA5786}" srcId="{AEED3B7A-18F1-4CBE-A244-886EFEFB7699}" destId="{29FEB08A-76DE-40A3-AE70-A0978474E83D}" srcOrd="0" destOrd="0" parTransId="{688C757D-68CA-4CE6-951E-59CF42896410}" sibTransId="{04D50F41-9968-444F-AD01-1DD801B0EFFE}"/>
    <dgm:cxn modelId="{B9F44085-1C18-4CD2-8489-BBE572EB2FFA}" type="presOf" srcId="{AEED3B7A-18F1-4CBE-A244-886EFEFB7699}" destId="{25BA7076-3CE1-49C8-8F4B-66499B8004A6}" srcOrd="0" destOrd="0" presId="urn:microsoft.com/office/officeart/2005/8/layout/venn1"/>
    <dgm:cxn modelId="{1D2253D3-F897-44C4-AABB-05EED039E998}" type="presParOf" srcId="{25BA7076-3CE1-49C8-8F4B-66499B8004A6}" destId="{5AF35E4F-5607-4709-8BEB-C4EF934F6D2B}"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A8CD5-D8B3-4400-B12A-A1C7E81E235E}" type="doc">
      <dgm:prSet loTypeId="urn:microsoft.com/office/officeart/2005/8/layout/process2" loCatId="process" qsTypeId="urn:microsoft.com/office/officeart/2005/8/quickstyle/simple1" qsCatId="simple" csTypeId="urn:microsoft.com/office/officeart/2005/8/colors/accent1_2" csCatId="accent1" phldr="1"/>
      <dgm:spPr/>
    </dgm:pt>
    <dgm:pt modelId="{B16DE8C9-4EFB-458B-8AFA-C75AFFA6ADB9}">
      <dgm:prSet phldrT="[Text]" custT="1"/>
      <dgm:spPr>
        <a:solidFill>
          <a:srgbClr val="4D96B8"/>
        </a:solidFill>
        <a:ln>
          <a:solidFill>
            <a:srgbClr val="4D96B8"/>
          </a:solidFill>
        </a:ln>
      </dgm:spPr>
      <dgm:t>
        <a:bodyPr/>
        <a:lstStyle/>
        <a:p>
          <a:r>
            <a:rPr lang="es-ES" sz="1200" dirty="0" smtClean="0">
              <a:solidFill>
                <a:schemeClr val="tx1"/>
              </a:solidFill>
              <a:latin typeface="Oswald" panose="020B0604020202020204" charset="0"/>
            </a:rPr>
            <a:t>“Leer es comprender”… </a:t>
          </a:r>
          <a:r>
            <a:rPr lang="es-ES" sz="1000" dirty="0" smtClean="0">
              <a:solidFill>
                <a:schemeClr val="tx1"/>
              </a:solidFill>
              <a:latin typeface="Oswald" panose="020B0604020202020204" charset="0"/>
            </a:rPr>
            <a:t>(</a:t>
          </a:r>
          <a:r>
            <a:rPr lang="es-ES" sz="1000" dirty="0" err="1" smtClean="0">
              <a:solidFill>
                <a:schemeClr val="tx1"/>
              </a:solidFill>
              <a:latin typeface="Oswald" panose="020B0604020202020204" charset="0"/>
            </a:rPr>
            <a:t>Cassany</a:t>
          </a:r>
          <a:r>
            <a:rPr lang="es-ES" sz="1000" dirty="0" smtClean="0">
              <a:solidFill>
                <a:schemeClr val="tx1"/>
              </a:solidFill>
              <a:latin typeface="Oswald" panose="020B0604020202020204" charset="0"/>
            </a:rPr>
            <a:t>, 2006, p. 21) </a:t>
          </a:r>
          <a:endParaRPr lang="en-US" sz="1000" dirty="0">
            <a:solidFill>
              <a:schemeClr val="tx1"/>
            </a:solidFill>
          </a:endParaRPr>
        </a:p>
      </dgm:t>
    </dgm:pt>
    <dgm:pt modelId="{57A3FB63-6E85-4F44-8D3E-AD033E603CF9}" type="parTrans" cxnId="{790BAE21-20A8-4375-9A2C-CB5FFF5D431E}">
      <dgm:prSet/>
      <dgm:spPr/>
      <dgm:t>
        <a:bodyPr/>
        <a:lstStyle/>
        <a:p>
          <a:endParaRPr lang="en-US"/>
        </a:p>
      </dgm:t>
    </dgm:pt>
    <dgm:pt modelId="{DA1AF6B3-2F28-46F2-ADFE-98BA60533530}" type="sibTrans" cxnId="{790BAE21-20A8-4375-9A2C-CB5FFF5D431E}">
      <dgm:prSet/>
      <dgm:spPr>
        <a:solidFill>
          <a:schemeClr val="bg1">
            <a:lumMod val="65000"/>
          </a:schemeClr>
        </a:solidFill>
      </dgm:spPr>
      <dgm:t>
        <a:bodyPr/>
        <a:lstStyle/>
        <a:p>
          <a:endParaRPr lang="en-US"/>
        </a:p>
      </dgm:t>
    </dgm:pt>
    <dgm:pt modelId="{2E3AC276-7589-437F-B4BD-D40ADC37A24C}">
      <dgm:prSet phldrT="[Text]" custT="1"/>
      <dgm:spPr>
        <a:solidFill>
          <a:srgbClr val="4D96B8"/>
        </a:solidFill>
        <a:ln>
          <a:solidFill>
            <a:srgbClr val="4D96B8"/>
          </a:solidFill>
        </a:ln>
      </dgm:spPr>
      <dgm:t>
        <a:bodyPr/>
        <a:lstStyle/>
        <a:p>
          <a:r>
            <a:rPr lang="es-ES" sz="1200" dirty="0" smtClean="0">
              <a:solidFill>
                <a:schemeClr val="tx1"/>
              </a:solidFill>
              <a:latin typeface="Oswald" panose="020B0604020202020204" charset="0"/>
            </a:rPr>
            <a:t>“La lectura es un instrumento </a:t>
          </a:r>
          <a:r>
            <a:rPr lang="en-US" sz="1200" dirty="0" err="1" smtClean="0">
              <a:solidFill>
                <a:schemeClr val="tx1"/>
              </a:solidFill>
              <a:latin typeface="Oswald" panose="020B0604020202020204" charset="0"/>
            </a:rPr>
            <a:t>potentísimo</a:t>
          </a:r>
          <a:r>
            <a:rPr lang="en-US" sz="1200" dirty="0" smtClean="0">
              <a:solidFill>
                <a:schemeClr val="tx1"/>
              </a:solidFill>
              <a:latin typeface="Oswald" panose="020B0604020202020204" charset="0"/>
            </a:rPr>
            <a:t>              de </a:t>
          </a:r>
          <a:r>
            <a:rPr lang="en-US" sz="1200" dirty="0" err="1" smtClean="0">
              <a:solidFill>
                <a:schemeClr val="tx1"/>
              </a:solidFill>
              <a:latin typeface="Oswald" panose="020B0604020202020204" charset="0"/>
            </a:rPr>
            <a:t>aprendizaje</a:t>
          </a:r>
          <a:r>
            <a:rPr lang="en-US" sz="1200" dirty="0" smtClean="0">
              <a:solidFill>
                <a:schemeClr val="tx1"/>
              </a:solidFill>
              <a:latin typeface="Oswald" panose="020B0604020202020204" charset="0"/>
            </a:rPr>
            <a:t>”…  </a:t>
          </a:r>
        </a:p>
        <a:p>
          <a:r>
            <a:rPr lang="en-US" sz="1000" dirty="0" smtClean="0">
              <a:solidFill>
                <a:schemeClr val="tx1"/>
              </a:solidFill>
              <a:latin typeface="Oswald" panose="020B0604020202020204" charset="0"/>
            </a:rPr>
            <a:t>(</a:t>
          </a:r>
          <a:r>
            <a:rPr lang="en-US" sz="1000" dirty="0" err="1" smtClean="0">
              <a:solidFill>
                <a:schemeClr val="tx1"/>
              </a:solidFill>
              <a:latin typeface="Oswald" panose="020B0604020202020204" charset="0"/>
            </a:rPr>
            <a:t>Cassany</a:t>
          </a:r>
          <a:r>
            <a:rPr lang="en-US" sz="1000" dirty="0" smtClean="0">
              <a:solidFill>
                <a:schemeClr val="tx1"/>
              </a:solidFill>
              <a:latin typeface="Oswald" panose="020B0604020202020204" charset="0"/>
            </a:rPr>
            <a:t>, Luna &amp; </a:t>
          </a:r>
          <a:r>
            <a:rPr lang="en-US" sz="1000" dirty="0" err="1" smtClean="0">
              <a:solidFill>
                <a:schemeClr val="tx1"/>
              </a:solidFill>
              <a:latin typeface="Oswald" panose="020B0604020202020204" charset="0"/>
            </a:rPr>
            <a:t>Sanz</a:t>
          </a:r>
          <a:r>
            <a:rPr lang="en-US" sz="1000" dirty="0" smtClean="0">
              <a:solidFill>
                <a:schemeClr val="tx1"/>
              </a:solidFill>
              <a:latin typeface="Oswald" panose="020B0604020202020204" charset="0"/>
            </a:rPr>
            <a:t>, 2003, </a:t>
          </a:r>
          <a:r>
            <a:rPr lang="es-ES" sz="1000" dirty="0" smtClean="0">
              <a:solidFill>
                <a:schemeClr val="tx1"/>
              </a:solidFill>
              <a:latin typeface="Oswald" panose="020B0604020202020204" charset="0"/>
            </a:rPr>
            <a:t>p. 193) </a:t>
          </a:r>
          <a:endParaRPr lang="en-US" sz="1000" dirty="0">
            <a:solidFill>
              <a:schemeClr val="tx1"/>
            </a:solidFill>
          </a:endParaRPr>
        </a:p>
      </dgm:t>
    </dgm:pt>
    <dgm:pt modelId="{90A0AF55-79A4-4886-AF51-478566F3466E}" type="parTrans" cxnId="{75F634A0-6DAD-4F51-9EF0-92E212AAE0D5}">
      <dgm:prSet/>
      <dgm:spPr/>
      <dgm:t>
        <a:bodyPr/>
        <a:lstStyle/>
        <a:p>
          <a:endParaRPr lang="en-US"/>
        </a:p>
      </dgm:t>
    </dgm:pt>
    <dgm:pt modelId="{750733E1-ECAF-445D-A8D7-7B556FCFCCAB}" type="sibTrans" cxnId="{75F634A0-6DAD-4F51-9EF0-92E212AAE0D5}">
      <dgm:prSet/>
      <dgm:spPr>
        <a:solidFill>
          <a:schemeClr val="bg1">
            <a:lumMod val="65000"/>
          </a:schemeClr>
        </a:solidFill>
      </dgm:spPr>
      <dgm:t>
        <a:bodyPr/>
        <a:lstStyle/>
        <a:p>
          <a:endParaRPr lang="en-US"/>
        </a:p>
      </dgm:t>
    </dgm:pt>
    <dgm:pt modelId="{20517DA1-9BF1-42AA-9E88-72918D103345}">
      <dgm:prSet phldrT="[Text]" custT="1"/>
      <dgm:spPr>
        <a:solidFill>
          <a:srgbClr val="4D96B8"/>
        </a:solidFill>
        <a:ln>
          <a:solidFill>
            <a:srgbClr val="4D96B8"/>
          </a:solidFill>
        </a:ln>
      </dgm:spPr>
      <dgm:t>
        <a:bodyPr/>
        <a:lstStyle/>
        <a:p>
          <a:r>
            <a:rPr lang="es-ES" sz="1200" cap="none" dirty="0" smtClean="0">
              <a:solidFill>
                <a:schemeClr val="tx1"/>
              </a:solidFill>
              <a:latin typeface="Oswald" panose="020B0604020202020204" charset="0"/>
            </a:rPr>
            <a:t>“Puede definirse el aprendizaje como un cambio en la conducta relativamente permanente, </a:t>
          </a:r>
          <a:br>
            <a:rPr lang="es-ES" sz="1200" cap="none" dirty="0" smtClean="0">
              <a:solidFill>
                <a:schemeClr val="tx1"/>
              </a:solidFill>
              <a:latin typeface="Oswald" panose="020B0604020202020204" charset="0"/>
            </a:rPr>
          </a:br>
          <a:r>
            <a:rPr lang="es-ES" sz="1200" cap="none" dirty="0" smtClean="0">
              <a:solidFill>
                <a:schemeClr val="tx1"/>
              </a:solidFill>
              <a:latin typeface="Oswald" panose="020B0604020202020204" charset="0"/>
            </a:rPr>
            <a:t>que ocurre como resultado de la experiencia”…</a:t>
          </a:r>
          <a:r>
            <a:rPr lang="en-US" sz="1200" cap="none" dirty="0" smtClean="0">
              <a:solidFill>
                <a:schemeClr val="tx1"/>
              </a:solidFill>
              <a:latin typeface="Oswald" panose="020B0604020202020204" charset="0"/>
            </a:rPr>
            <a:t> </a:t>
          </a:r>
          <a:br>
            <a:rPr lang="en-US" sz="1200" cap="none" dirty="0" smtClean="0">
              <a:solidFill>
                <a:schemeClr val="tx1"/>
              </a:solidFill>
              <a:latin typeface="Oswald" panose="020B0604020202020204" charset="0"/>
            </a:rPr>
          </a:br>
          <a:r>
            <a:rPr lang="en-US" sz="1000" cap="none" dirty="0" smtClean="0">
              <a:solidFill>
                <a:schemeClr val="tx1"/>
              </a:solidFill>
              <a:latin typeface="Oswald" panose="020B0604020202020204" charset="0"/>
            </a:rPr>
            <a:t>(</a:t>
          </a:r>
          <a:r>
            <a:rPr lang="en-US" sz="1000" cap="none" dirty="0" err="1" smtClean="0">
              <a:solidFill>
                <a:schemeClr val="tx1"/>
              </a:solidFill>
              <a:latin typeface="Oswald" panose="020B0604020202020204" charset="0"/>
            </a:rPr>
            <a:t>Tarpy</a:t>
          </a:r>
          <a:r>
            <a:rPr lang="en-US" sz="1000" cap="none" dirty="0" smtClean="0">
              <a:solidFill>
                <a:schemeClr val="tx1"/>
              </a:solidFill>
              <a:latin typeface="Oswald" panose="020B0604020202020204" charset="0"/>
            </a:rPr>
            <a:t>, 1977, p. 14)</a:t>
          </a:r>
          <a:endParaRPr lang="en-US" sz="1000" dirty="0">
            <a:solidFill>
              <a:schemeClr val="tx1"/>
            </a:solidFill>
          </a:endParaRPr>
        </a:p>
      </dgm:t>
    </dgm:pt>
    <dgm:pt modelId="{89FFD94B-3000-4E5C-AB48-6FF804F680B5}" type="parTrans" cxnId="{82D5FE06-2F55-41E2-9BE3-A4374C07BE71}">
      <dgm:prSet/>
      <dgm:spPr/>
      <dgm:t>
        <a:bodyPr/>
        <a:lstStyle/>
        <a:p>
          <a:endParaRPr lang="en-US"/>
        </a:p>
      </dgm:t>
    </dgm:pt>
    <dgm:pt modelId="{CF9C6131-C684-4983-BCD5-661164D628CD}" type="sibTrans" cxnId="{82D5FE06-2F55-41E2-9BE3-A4374C07BE71}">
      <dgm:prSet/>
      <dgm:spPr/>
      <dgm:t>
        <a:bodyPr/>
        <a:lstStyle/>
        <a:p>
          <a:endParaRPr lang="en-US"/>
        </a:p>
      </dgm:t>
    </dgm:pt>
    <dgm:pt modelId="{2F749A9F-7F4D-44E7-BE39-8F89786C83C0}">
      <dgm:prSet/>
      <dgm:spPr>
        <a:solidFill>
          <a:srgbClr val="4D96B8"/>
        </a:solidFill>
        <a:ln>
          <a:solidFill>
            <a:srgbClr val="4D96B8"/>
          </a:solidFill>
        </a:ln>
      </dgm:spPr>
      <dgm:t>
        <a:bodyPr/>
        <a:lstStyle/>
        <a:p>
          <a:r>
            <a:rPr lang="es-PR" dirty="0" smtClean="0">
              <a:solidFill>
                <a:schemeClr val="tx1"/>
              </a:solidFill>
              <a:latin typeface="Oswald" panose="020B0604020202020204" charset="0"/>
            </a:rPr>
            <a:t>“La lectura es una de las herramientas más importantes para lograr esta transformación hacia una formación integral”… (Cornejo, Roble, Barrero &amp; Rodríguez, 2012, p. 156) </a:t>
          </a:r>
          <a:endParaRPr lang="en-US" dirty="0">
            <a:solidFill>
              <a:schemeClr val="tx1"/>
            </a:solidFill>
            <a:latin typeface="Oswald" panose="020B0604020202020204" charset="0"/>
          </a:endParaRPr>
        </a:p>
      </dgm:t>
    </dgm:pt>
    <dgm:pt modelId="{3F5BDB74-B69C-41F7-BC06-D1883448D5CD}" type="parTrans" cxnId="{B63C5972-B91B-41EE-8944-8FBD2B2C5D07}">
      <dgm:prSet/>
      <dgm:spPr/>
      <dgm:t>
        <a:bodyPr/>
        <a:lstStyle/>
        <a:p>
          <a:endParaRPr lang="en-US"/>
        </a:p>
      </dgm:t>
    </dgm:pt>
    <dgm:pt modelId="{CBB3234B-D34E-4A6F-8A36-41B46391BE9F}" type="sibTrans" cxnId="{B63C5972-B91B-41EE-8944-8FBD2B2C5D07}">
      <dgm:prSet/>
      <dgm:spPr>
        <a:solidFill>
          <a:schemeClr val="bg1">
            <a:lumMod val="65000"/>
          </a:schemeClr>
        </a:solidFill>
      </dgm:spPr>
      <dgm:t>
        <a:bodyPr/>
        <a:lstStyle/>
        <a:p>
          <a:endParaRPr lang="en-US"/>
        </a:p>
      </dgm:t>
    </dgm:pt>
    <dgm:pt modelId="{E36B8E7E-7DB6-4B65-B92D-E098A72C05CD}" type="pres">
      <dgm:prSet presAssocID="{94CA8CD5-D8B3-4400-B12A-A1C7E81E235E}" presName="linearFlow" presStyleCnt="0">
        <dgm:presLayoutVars>
          <dgm:resizeHandles val="exact"/>
        </dgm:presLayoutVars>
      </dgm:prSet>
      <dgm:spPr/>
    </dgm:pt>
    <dgm:pt modelId="{DFDA1BFF-DF4D-456B-8A44-0BFB6E128BF1}" type="pres">
      <dgm:prSet presAssocID="{B16DE8C9-4EFB-458B-8AFA-C75AFFA6ADB9}" presName="node" presStyleLbl="node1" presStyleIdx="0" presStyleCnt="4">
        <dgm:presLayoutVars>
          <dgm:bulletEnabled val="1"/>
        </dgm:presLayoutVars>
      </dgm:prSet>
      <dgm:spPr/>
      <dgm:t>
        <a:bodyPr/>
        <a:lstStyle/>
        <a:p>
          <a:endParaRPr lang="en-US"/>
        </a:p>
      </dgm:t>
    </dgm:pt>
    <dgm:pt modelId="{8ADDA7B0-94F5-494F-A444-78FC9FCBC9AF}" type="pres">
      <dgm:prSet presAssocID="{DA1AF6B3-2F28-46F2-ADFE-98BA60533530}" presName="sibTrans" presStyleLbl="sibTrans2D1" presStyleIdx="0" presStyleCnt="3"/>
      <dgm:spPr/>
    </dgm:pt>
    <dgm:pt modelId="{563A2E0A-A48C-4514-9495-E94EE778751C}" type="pres">
      <dgm:prSet presAssocID="{DA1AF6B3-2F28-46F2-ADFE-98BA60533530}" presName="connectorText" presStyleLbl="sibTrans2D1" presStyleIdx="0" presStyleCnt="3"/>
      <dgm:spPr/>
    </dgm:pt>
    <dgm:pt modelId="{C0A740A2-96BD-4BE2-9210-25FE6B16D93C}" type="pres">
      <dgm:prSet presAssocID="{2E3AC276-7589-437F-B4BD-D40ADC37A24C}" presName="node" presStyleLbl="node1" presStyleIdx="1" presStyleCnt="4">
        <dgm:presLayoutVars>
          <dgm:bulletEnabled val="1"/>
        </dgm:presLayoutVars>
      </dgm:prSet>
      <dgm:spPr/>
      <dgm:t>
        <a:bodyPr/>
        <a:lstStyle/>
        <a:p>
          <a:endParaRPr lang="en-US"/>
        </a:p>
      </dgm:t>
    </dgm:pt>
    <dgm:pt modelId="{1A46B49E-CC38-4BE8-9E1C-25F7FF373E29}" type="pres">
      <dgm:prSet presAssocID="{750733E1-ECAF-445D-A8D7-7B556FCFCCAB}" presName="sibTrans" presStyleLbl="sibTrans2D1" presStyleIdx="1" presStyleCnt="3"/>
      <dgm:spPr/>
    </dgm:pt>
    <dgm:pt modelId="{CE3CAF2D-D8E2-4958-90A3-5C38283FABBD}" type="pres">
      <dgm:prSet presAssocID="{750733E1-ECAF-445D-A8D7-7B556FCFCCAB}" presName="connectorText" presStyleLbl="sibTrans2D1" presStyleIdx="1" presStyleCnt="3"/>
      <dgm:spPr/>
    </dgm:pt>
    <dgm:pt modelId="{6B47B694-30B5-4208-9AF1-DD6B93930E52}" type="pres">
      <dgm:prSet presAssocID="{2F749A9F-7F4D-44E7-BE39-8F89786C83C0}" presName="node" presStyleLbl="node1" presStyleIdx="2" presStyleCnt="4">
        <dgm:presLayoutVars>
          <dgm:bulletEnabled val="1"/>
        </dgm:presLayoutVars>
      </dgm:prSet>
      <dgm:spPr/>
      <dgm:t>
        <a:bodyPr/>
        <a:lstStyle/>
        <a:p>
          <a:endParaRPr lang="en-US"/>
        </a:p>
      </dgm:t>
    </dgm:pt>
    <dgm:pt modelId="{C719512D-4027-4990-AC05-89C43D01A03E}" type="pres">
      <dgm:prSet presAssocID="{CBB3234B-D34E-4A6F-8A36-41B46391BE9F}" presName="sibTrans" presStyleLbl="sibTrans2D1" presStyleIdx="2" presStyleCnt="3"/>
      <dgm:spPr/>
    </dgm:pt>
    <dgm:pt modelId="{9198B0A4-2574-4DD8-96BF-73177A97F150}" type="pres">
      <dgm:prSet presAssocID="{CBB3234B-D34E-4A6F-8A36-41B46391BE9F}" presName="connectorText" presStyleLbl="sibTrans2D1" presStyleIdx="2" presStyleCnt="3"/>
      <dgm:spPr/>
    </dgm:pt>
    <dgm:pt modelId="{DA7BF095-84E6-4838-82A4-58682F831560}" type="pres">
      <dgm:prSet presAssocID="{20517DA1-9BF1-42AA-9E88-72918D103345}" presName="node" presStyleLbl="node1" presStyleIdx="3" presStyleCnt="4">
        <dgm:presLayoutVars>
          <dgm:bulletEnabled val="1"/>
        </dgm:presLayoutVars>
      </dgm:prSet>
      <dgm:spPr/>
      <dgm:t>
        <a:bodyPr/>
        <a:lstStyle/>
        <a:p>
          <a:endParaRPr lang="en-US"/>
        </a:p>
      </dgm:t>
    </dgm:pt>
  </dgm:ptLst>
  <dgm:cxnLst>
    <dgm:cxn modelId="{D6B0BBB2-086C-4DC6-84B7-8FBB57E28001}" type="presOf" srcId="{DA1AF6B3-2F28-46F2-ADFE-98BA60533530}" destId="{8ADDA7B0-94F5-494F-A444-78FC9FCBC9AF}" srcOrd="0" destOrd="0" presId="urn:microsoft.com/office/officeart/2005/8/layout/process2"/>
    <dgm:cxn modelId="{790BAE21-20A8-4375-9A2C-CB5FFF5D431E}" srcId="{94CA8CD5-D8B3-4400-B12A-A1C7E81E235E}" destId="{B16DE8C9-4EFB-458B-8AFA-C75AFFA6ADB9}" srcOrd="0" destOrd="0" parTransId="{57A3FB63-6E85-4F44-8D3E-AD033E603CF9}" sibTransId="{DA1AF6B3-2F28-46F2-ADFE-98BA60533530}"/>
    <dgm:cxn modelId="{97084270-D7FC-42DE-AC41-8248F27505B1}" type="presOf" srcId="{750733E1-ECAF-445D-A8D7-7B556FCFCCAB}" destId="{CE3CAF2D-D8E2-4958-90A3-5C38283FABBD}" srcOrd="1" destOrd="0" presId="urn:microsoft.com/office/officeart/2005/8/layout/process2"/>
    <dgm:cxn modelId="{B63C5972-B91B-41EE-8944-8FBD2B2C5D07}" srcId="{94CA8CD5-D8B3-4400-B12A-A1C7E81E235E}" destId="{2F749A9F-7F4D-44E7-BE39-8F89786C83C0}" srcOrd="2" destOrd="0" parTransId="{3F5BDB74-B69C-41F7-BC06-D1883448D5CD}" sibTransId="{CBB3234B-D34E-4A6F-8A36-41B46391BE9F}"/>
    <dgm:cxn modelId="{2811863A-D696-4F8A-AC90-9615BDA4912B}" type="presOf" srcId="{750733E1-ECAF-445D-A8D7-7B556FCFCCAB}" destId="{1A46B49E-CC38-4BE8-9E1C-25F7FF373E29}" srcOrd="0" destOrd="0" presId="urn:microsoft.com/office/officeart/2005/8/layout/process2"/>
    <dgm:cxn modelId="{2C160927-CB87-4B46-BF3E-15EA57A76304}" type="presOf" srcId="{2F749A9F-7F4D-44E7-BE39-8F89786C83C0}" destId="{6B47B694-30B5-4208-9AF1-DD6B93930E52}" srcOrd="0" destOrd="0" presId="urn:microsoft.com/office/officeart/2005/8/layout/process2"/>
    <dgm:cxn modelId="{03EAE67B-EB56-48E6-B966-9AF5191690E1}" type="presOf" srcId="{94CA8CD5-D8B3-4400-B12A-A1C7E81E235E}" destId="{E36B8E7E-7DB6-4B65-B92D-E098A72C05CD}" srcOrd="0" destOrd="0" presId="urn:microsoft.com/office/officeart/2005/8/layout/process2"/>
    <dgm:cxn modelId="{75F634A0-6DAD-4F51-9EF0-92E212AAE0D5}" srcId="{94CA8CD5-D8B3-4400-B12A-A1C7E81E235E}" destId="{2E3AC276-7589-437F-B4BD-D40ADC37A24C}" srcOrd="1" destOrd="0" parTransId="{90A0AF55-79A4-4886-AF51-478566F3466E}" sibTransId="{750733E1-ECAF-445D-A8D7-7B556FCFCCAB}"/>
    <dgm:cxn modelId="{A419F2D4-9E88-4C37-A2A6-B5DA1D4B1228}" type="presOf" srcId="{B16DE8C9-4EFB-458B-8AFA-C75AFFA6ADB9}" destId="{DFDA1BFF-DF4D-456B-8A44-0BFB6E128BF1}" srcOrd="0" destOrd="0" presId="urn:microsoft.com/office/officeart/2005/8/layout/process2"/>
    <dgm:cxn modelId="{BE690611-6D2F-4DC6-A976-6F6C092EB5E7}" type="presOf" srcId="{CBB3234B-D34E-4A6F-8A36-41B46391BE9F}" destId="{9198B0A4-2574-4DD8-96BF-73177A97F150}" srcOrd="1" destOrd="0" presId="urn:microsoft.com/office/officeart/2005/8/layout/process2"/>
    <dgm:cxn modelId="{0205E2B2-6A9C-45FB-A99A-292AB8937898}" type="presOf" srcId="{CBB3234B-D34E-4A6F-8A36-41B46391BE9F}" destId="{C719512D-4027-4990-AC05-89C43D01A03E}" srcOrd="0" destOrd="0" presId="urn:microsoft.com/office/officeart/2005/8/layout/process2"/>
    <dgm:cxn modelId="{D4C86409-8C05-4193-901A-656AEE8EAB43}" type="presOf" srcId="{20517DA1-9BF1-42AA-9E88-72918D103345}" destId="{DA7BF095-84E6-4838-82A4-58682F831560}" srcOrd="0" destOrd="0" presId="urn:microsoft.com/office/officeart/2005/8/layout/process2"/>
    <dgm:cxn modelId="{DCBE5504-19F8-40E2-864C-B7B86599E14B}" type="presOf" srcId="{2E3AC276-7589-437F-B4BD-D40ADC37A24C}" destId="{C0A740A2-96BD-4BE2-9210-25FE6B16D93C}" srcOrd="0" destOrd="0" presId="urn:microsoft.com/office/officeart/2005/8/layout/process2"/>
    <dgm:cxn modelId="{4E4401DC-64F3-4718-9691-3ED49F05DC43}" type="presOf" srcId="{DA1AF6B3-2F28-46F2-ADFE-98BA60533530}" destId="{563A2E0A-A48C-4514-9495-E94EE778751C}" srcOrd="1" destOrd="0" presId="urn:microsoft.com/office/officeart/2005/8/layout/process2"/>
    <dgm:cxn modelId="{82D5FE06-2F55-41E2-9BE3-A4374C07BE71}" srcId="{94CA8CD5-D8B3-4400-B12A-A1C7E81E235E}" destId="{20517DA1-9BF1-42AA-9E88-72918D103345}" srcOrd="3" destOrd="0" parTransId="{89FFD94B-3000-4E5C-AB48-6FF804F680B5}" sibTransId="{CF9C6131-C684-4983-BCD5-661164D628CD}"/>
    <dgm:cxn modelId="{3D4F37C6-C63F-4054-B19A-5F3ABDC28149}" type="presParOf" srcId="{E36B8E7E-7DB6-4B65-B92D-E098A72C05CD}" destId="{DFDA1BFF-DF4D-456B-8A44-0BFB6E128BF1}" srcOrd="0" destOrd="0" presId="urn:microsoft.com/office/officeart/2005/8/layout/process2"/>
    <dgm:cxn modelId="{AB359C50-25EF-4FF3-A313-6C9CC3174CEE}" type="presParOf" srcId="{E36B8E7E-7DB6-4B65-B92D-E098A72C05CD}" destId="{8ADDA7B0-94F5-494F-A444-78FC9FCBC9AF}" srcOrd="1" destOrd="0" presId="urn:microsoft.com/office/officeart/2005/8/layout/process2"/>
    <dgm:cxn modelId="{F6CD86D9-B7A7-4169-A130-6A3ECCF97ACF}" type="presParOf" srcId="{8ADDA7B0-94F5-494F-A444-78FC9FCBC9AF}" destId="{563A2E0A-A48C-4514-9495-E94EE778751C}" srcOrd="0" destOrd="0" presId="urn:microsoft.com/office/officeart/2005/8/layout/process2"/>
    <dgm:cxn modelId="{0C515A58-305A-4D77-A8EE-6A3266188F9A}" type="presParOf" srcId="{E36B8E7E-7DB6-4B65-B92D-E098A72C05CD}" destId="{C0A740A2-96BD-4BE2-9210-25FE6B16D93C}" srcOrd="2" destOrd="0" presId="urn:microsoft.com/office/officeart/2005/8/layout/process2"/>
    <dgm:cxn modelId="{F635A42B-197A-4531-BB6E-6060FDEFC012}" type="presParOf" srcId="{E36B8E7E-7DB6-4B65-B92D-E098A72C05CD}" destId="{1A46B49E-CC38-4BE8-9E1C-25F7FF373E29}" srcOrd="3" destOrd="0" presId="urn:microsoft.com/office/officeart/2005/8/layout/process2"/>
    <dgm:cxn modelId="{B29B332B-E963-4AB0-BB88-B21886FE5A84}" type="presParOf" srcId="{1A46B49E-CC38-4BE8-9E1C-25F7FF373E29}" destId="{CE3CAF2D-D8E2-4958-90A3-5C38283FABBD}" srcOrd="0" destOrd="0" presId="urn:microsoft.com/office/officeart/2005/8/layout/process2"/>
    <dgm:cxn modelId="{AD4AFFD5-210C-423B-87D9-3C17148B9405}" type="presParOf" srcId="{E36B8E7E-7DB6-4B65-B92D-E098A72C05CD}" destId="{6B47B694-30B5-4208-9AF1-DD6B93930E52}" srcOrd="4" destOrd="0" presId="urn:microsoft.com/office/officeart/2005/8/layout/process2"/>
    <dgm:cxn modelId="{D64D6BA6-2E1F-4F6B-9749-ADE23ECA225B}" type="presParOf" srcId="{E36B8E7E-7DB6-4B65-B92D-E098A72C05CD}" destId="{C719512D-4027-4990-AC05-89C43D01A03E}" srcOrd="5" destOrd="0" presId="urn:microsoft.com/office/officeart/2005/8/layout/process2"/>
    <dgm:cxn modelId="{03A7280C-00CF-4CA2-8471-5E078C91E854}" type="presParOf" srcId="{C719512D-4027-4990-AC05-89C43D01A03E}" destId="{9198B0A4-2574-4DD8-96BF-73177A97F150}" srcOrd="0" destOrd="0" presId="urn:microsoft.com/office/officeart/2005/8/layout/process2"/>
    <dgm:cxn modelId="{A9EFA685-610D-453F-9A32-E719C98B4C3B}" type="presParOf" srcId="{E36B8E7E-7DB6-4B65-B92D-E098A72C05CD}" destId="{DA7BF095-84E6-4838-82A4-58682F831560}"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DF184D-6B57-4A0C-9B18-8107649F37EF}"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59E0EA18-BDF2-420F-83B7-BA29FC8162F8}">
      <dgm:prSet phldrT="[Text]"/>
      <dgm:spPr/>
      <dgm:t>
        <a:bodyPr/>
        <a:lstStyle/>
        <a:p>
          <a:r>
            <a:rPr lang="es-PR" dirty="0" smtClean="0">
              <a:solidFill>
                <a:schemeClr val="tx1"/>
              </a:solidFill>
              <a:latin typeface="Oswald" panose="020B0604020202020204" charset="0"/>
              <a:ea typeface="Calibri" panose="020F0502020204030204" pitchFamily="34" charset="0"/>
              <a:cs typeface="Times New Roman" panose="02020603050405020304" pitchFamily="18" charset="0"/>
            </a:rPr>
            <a:t>es enseñar a leer</a:t>
          </a:r>
          <a:endParaRPr lang="en-US" dirty="0">
            <a:solidFill>
              <a:schemeClr val="tx1"/>
            </a:solidFill>
            <a:latin typeface="Oswald" panose="020B0604020202020204" charset="0"/>
          </a:endParaRPr>
        </a:p>
      </dgm:t>
    </dgm:pt>
    <dgm:pt modelId="{1395B299-275B-42BC-8D35-30EC7F696B0B}" type="parTrans" cxnId="{1271A49C-11DE-4DD5-9DF4-29DE511D1AF7}">
      <dgm:prSet/>
      <dgm:spPr/>
      <dgm:t>
        <a:bodyPr/>
        <a:lstStyle/>
        <a:p>
          <a:endParaRPr lang="en-US"/>
        </a:p>
      </dgm:t>
    </dgm:pt>
    <dgm:pt modelId="{36DF7075-3A70-4111-8B33-9927A187DEAC}" type="sibTrans" cxnId="{1271A49C-11DE-4DD5-9DF4-29DE511D1AF7}">
      <dgm:prSet/>
      <dgm:spPr/>
      <dgm:t>
        <a:bodyPr/>
        <a:lstStyle/>
        <a:p>
          <a:endParaRPr lang="en-US"/>
        </a:p>
      </dgm:t>
    </dgm:pt>
    <dgm:pt modelId="{4C72A836-DCB6-4D6E-AF1E-A5392F57F98F}">
      <dgm:prSet phldrT="[Text]"/>
      <dgm:spPr/>
      <dgm:t>
        <a:bodyPr/>
        <a:lstStyle/>
        <a:p>
          <a:r>
            <a:rPr lang="es-PR" dirty="0" smtClean="0">
              <a:solidFill>
                <a:schemeClr val="tx1"/>
              </a:solidFill>
              <a:latin typeface="Oswald" panose="020B0604020202020204" charset="0"/>
              <a:ea typeface="Calibri" panose="020F0502020204030204" pitchFamily="34" charset="0"/>
              <a:cs typeface="Times New Roman" panose="02020603050405020304" pitchFamily="18" charset="0"/>
            </a:rPr>
            <a:t>es enseñarle a amar la lectura</a:t>
          </a:r>
          <a:endParaRPr lang="en-US" dirty="0">
            <a:solidFill>
              <a:schemeClr val="tx1"/>
            </a:solidFill>
            <a:latin typeface="Oswald" panose="020B0604020202020204" charset="0"/>
          </a:endParaRPr>
        </a:p>
      </dgm:t>
    </dgm:pt>
    <dgm:pt modelId="{98802B1B-A073-4564-8166-E4F056E6AFDB}" type="parTrans" cxnId="{E0C62491-A29E-46D0-9E07-8857E555A1F0}">
      <dgm:prSet/>
      <dgm:spPr/>
      <dgm:t>
        <a:bodyPr/>
        <a:lstStyle/>
        <a:p>
          <a:endParaRPr lang="en-US"/>
        </a:p>
      </dgm:t>
    </dgm:pt>
    <dgm:pt modelId="{90FC4E02-7960-47DF-A940-FA06F7D4FE44}" type="sibTrans" cxnId="{E0C62491-A29E-46D0-9E07-8857E555A1F0}">
      <dgm:prSet/>
      <dgm:spPr/>
      <dgm:t>
        <a:bodyPr/>
        <a:lstStyle/>
        <a:p>
          <a:endParaRPr lang="en-US"/>
        </a:p>
      </dgm:t>
    </dgm:pt>
    <dgm:pt modelId="{CDCCD6BD-ED4D-464F-B167-500309CA3954}" type="pres">
      <dgm:prSet presAssocID="{95DF184D-6B57-4A0C-9B18-8107649F37EF}" presName="compositeShape" presStyleCnt="0">
        <dgm:presLayoutVars>
          <dgm:chMax val="2"/>
          <dgm:dir/>
          <dgm:resizeHandles val="exact"/>
        </dgm:presLayoutVars>
      </dgm:prSet>
      <dgm:spPr/>
      <dgm:t>
        <a:bodyPr/>
        <a:lstStyle/>
        <a:p>
          <a:endParaRPr lang="en-US"/>
        </a:p>
      </dgm:t>
    </dgm:pt>
    <dgm:pt modelId="{CD91E989-5C2E-4474-B9F2-1F5058952D81}" type="pres">
      <dgm:prSet presAssocID="{95DF184D-6B57-4A0C-9B18-8107649F37EF}" presName="ribbon" presStyleLbl="node1" presStyleIdx="0" presStyleCnt="1"/>
      <dgm:spPr>
        <a:solidFill>
          <a:srgbClr val="4D96B8"/>
        </a:solidFill>
        <a:ln>
          <a:solidFill>
            <a:srgbClr val="4D96B8"/>
          </a:solidFill>
        </a:ln>
      </dgm:spPr>
      <dgm:t>
        <a:bodyPr/>
        <a:lstStyle/>
        <a:p>
          <a:endParaRPr lang="en-US"/>
        </a:p>
      </dgm:t>
    </dgm:pt>
    <dgm:pt modelId="{EA55136D-79BD-45D9-8E82-EE3FBC802B42}" type="pres">
      <dgm:prSet presAssocID="{95DF184D-6B57-4A0C-9B18-8107649F37EF}" presName="leftArrowText" presStyleLbl="node1" presStyleIdx="0" presStyleCnt="1">
        <dgm:presLayoutVars>
          <dgm:chMax val="0"/>
          <dgm:bulletEnabled val="1"/>
        </dgm:presLayoutVars>
      </dgm:prSet>
      <dgm:spPr/>
      <dgm:t>
        <a:bodyPr/>
        <a:lstStyle/>
        <a:p>
          <a:endParaRPr lang="en-US"/>
        </a:p>
      </dgm:t>
    </dgm:pt>
    <dgm:pt modelId="{94AD17BD-1F80-42AF-9187-80025FB7BDBD}" type="pres">
      <dgm:prSet presAssocID="{95DF184D-6B57-4A0C-9B18-8107649F37EF}" presName="rightArrowText" presStyleLbl="node1" presStyleIdx="0" presStyleCnt="1">
        <dgm:presLayoutVars>
          <dgm:chMax val="0"/>
          <dgm:bulletEnabled val="1"/>
        </dgm:presLayoutVars>
      </dgm:prSet>
      <dgm:spPr/>
      <dgm:t>
        <a:bodyPr/>
        <a:lstStyle/>
        <a:p>
          <a:endParaRPr lang="en-US"/>
        </a:p>
      </dgm:t>
    </dgm:pt>
  </dgm:ptLst>
  <dgm:cxnLst>
    <dgm:cxn modelId="{0832FAB0-A155-4EDD-B06E-DCB87E0BEEBD}" type="presOf" srcId="{95DF184D-6B57-4A0C-9B18-8107649F37EF}" destId="{CDCCD6BD-ED4D-464F-B167-500309CA3954}" srcOrd="0" destOrd="0" presId="urn:microsoft.com/office/officeart/2005/8/layout/arrow6"/>
    <dgm:cxn modelId="{A61A327D-5CE7-4D40-AE84-5D3CEAA57DD0}" type="presOf" srcId="{59E0EA18-BDF2-420F-83B7-BA29FC8162F8}" destId="{EA55136D-79BD-45D9-8E82-EE3FBC802B42}" srcOrd="0" destOrd="0" presId="urn:microsoft.com/office/officeart/2005/8/layout/arrow6"/>
    <dgm:cxn modelId="{E0C62491-A29E-46D0-9E07-8857E555A1F0}" srcId="{95DF184D-6B57-4A0C-9B18-8107649F37EF}" destId="{4C72A836-DCB6-4D6E-AF1E-A5392F57F98F}" srcOrd="1" destOrd="0" parTransId="{98802B1B-A073-4564-8166-E4F056E6AFDB}" sibTransId="{90FC4E02-7960-47DF-A940-FA06F7D4FE44}"/>
    <dgm:cxn modelId="{1271A49C-11DE-4DD5-9DF4-29DE511D1AF7}" srcId="{95DF184D-6B57-4A0C-9B18-8107649F37EF}" destId="{59E0EA18-BDF2-420F-83B7-BA29FC8162F8}" srcOrd="0" destOrd="0" parTransId="{1395B299-275B-42BC-8D35-30EC7F696B0B}" sibTransId="{36DF7075-3A70-4111-8B33-9927A187DEAC}"/>
    <dgm:cxn modelId="{E80ADC5C-7CDF-4193-8285-341B6CDFC6F3}" type="presOf" srcId="{4C72A836-DCB6-4D6E-AF1E-A5392F57F98F}" destId="{94AD17BD-1F80-42AF-9187-80025FB7BDBD}" srcOrd="0" destOrd="0" presId="urn:microsoft.com/office/officeart/2005/8/layout/arrow6"/>
    <dgm:cxn modelId="{7F03395F-7507-4623-98B8-D4E9B7D01F02}" type="presParOf" srcId="{CDCCD6BD-ED4D-464F-B167-500309CA3954}" destId="{CD91E989-5C2E-4474-B9F2-1F5058952D81}" srcOrd="0" destOrd="0" presId="urn:microsoft.com/office/officeart/2005/8/layout/arrow6"/>
    <dgm:cxn modelId="{12613044-0EE0-403B-94FD-AE210DBCAAFF}" type="presParOf" srcId="{CDCCD6BD-ED4D-464F-B167-500309CA3954}" destId="{EA55136D-79BD-45D9-8E82-EE3FBC802B42}" srcOrd="1" destOrd="0" presId="urn:microsoft.com/office/officeart/2005/8/layout/arrow6"/>
    <dgm:cxn modelId="{9DB15182-4268-41F4-BD0F-B4A627C8EE80}" type="presParOf" srcId="{CDCCD6BD-ED4D-464F-B167-500309CA3954}" destId="{94AD17BD-1F80-42AF-9187-80025FB7BDBD}"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459C6B-2002-4C55-B320-044785539CC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75919267-A248-49D3-A48B-0285FD4203CE}">
      <dgm:prSet phldrT="[Text]"/>
      <dgm:spPr>
        <a:solidFill>
          <a:srgbClr val="4D96B8"/>
        </a:solidFill>
        <a:ln>
          <a:noFill/>
        </a:ln>
      </dgm:spPr>
      <dgm:t>
        <a:bodyPr/>
        <a:lstStyle/>
        <a:p>
          <a:r>
            <a:rPr lang="en-US" dirty="0" err="1" smtClean="0">
              <a:solidFill>
                <a:schemeClr val="tx1"/>
              </a:solidFill>
              <a:latin typeface="Oswald" panose="020B0604020202020204" charset="0"/>
            </a:rPr>
            <a:t>Planificación</a:t>
          </a:r>
          <a:endParaRPr lang="en-US" dirty="0">
            <a:solidFill>
              <a:schemeClr val="tx1"/>
            </a:solidFill>
            <a:latin typeface="Oswald" panose="020B0604020202020204" charset="0"/>
          </a:endParaRPr>
        </a:p>
      </dgm:t>
    </dgm:pt>
    <dgm:pt modelId="{CDD972D0-B8F9-4F6C-88D7-D815D1F3B963}" type="parTrans" cxnId="{928E8C49-6E78-4129-B43F-A5EB52253CAB}">
      <dgm:prSet/>
      <dgm:spPr/>
      <dgm:t>
        <a:bodyPr/>
        <a:lstStyle/>
        <a:p>
          <a:endParaRPr lang="en-US"/>
        </a:p>
      </dgm:t>
    </dgm:pt>
    <dgm:pt modelId="{F11D7E0B-4744-4D24-8ACF-A230854DD53D}" type="sibTrans" cxnId="{928E8C49-6E78-4129-B43F-A5EB52253CAB}">
      <dgm:prSet/>
      <dgm:spPr>
        <a:solidFill>
          <a:schemeClr val="bg1">
            <a:lumMod val="65000"/>
          </a:schemeClr>
        </a:solidFill>
      </dgm:spPr>
      <dgm:t>
        <a:bodyPr/>
        <a:lstStyle/>
        <a:p>
          <a:endParaRPr lang="en-US"/>
        </a:p>
      </dgm:t>
    </dgm:pt>
    <dgm:pt modelId="{EDDB3F71-7518-49E6-B926-7980AEBD2FFC}">
      <dgm:prSet phldrT="[Text]"/>
      <dgm:spPr>
        <a:solidFill>
          <a:srgbClr val="4D96B8"/>
        </a:solidFill>
        <a:ln>
          <a:noFill/>
        </a:ln>
      </dgm:spPr>
      <dgm:t>
        <a:bodyPr/>
        <a:lstStyle/>
        <a:p>
          <a:r>
            <a:rPr lang="en-US" dirty="0" err="1" smtClean="0">
              <a:solidFill>
                <a:schemeClr val="tx1"/>
              </a:solidFill>
              <a:latin typeface="Oswald" panose="020B0604020202020204" charset="0"/>
            </a:rPr>
            <a:t>Iniciativas</a:t>
          </a:r>
          <a:endParaRPr lang="en-US" dirty="0">
            <a:solidFill>
              <a:schemeClr val="tx1"/>
            </a:solidFill>
            <a:latin typeface="Oswald" panose="020B0604020202020204" charset="0"/>
          </a:endParaRPr>
        </a:p>
      </dgm:t>
    </dgm:pt>
    <dgm:pt modelId="{74F8AAB9-A329-469B-8DFF-DE7442B72DDC}" type="parTrans" cxnId="{EB83D529-1E54-40DF-959A-C6B485AAE3F9}">
      <dgm:prSet/>
      <dgm:spPr/>
      <dgm:t>
        <a:bodyPr/>
        <a:lstStyle/>
        <a:p>
          <a:endParaRPr lang="en-US"/>
        </a:p>
      </dgm:t>
    </dgm:pt>
    <dgm:pt modelId="{4C7DD17F-48E5-41E7-AE32-92EEE870D698}" type="sibTrans" cxnId="{EB83D529-1E54-40DF-959A-C6B485AAE3F9}">
      <dgm:prSet/>
      <dgm:spPr/>
      <dgm:t>
        <a:bodyPr/>
        <a:lstStyle/>
        <a:p>
          <a:endParaRPr lang="en-US"/>
        </a:p>
      </dgm:t>
    </dgm:pt>
    <dgm:pt modelId="{566FE24E-6459-493F-8CCD-DC56F063C4A5}">
      <dgm:prSet phldrT="[Text]"/>
      <dgm:spPr>
        <a:solidFill>
          <a:srgbClr val="4D96B8"/>
        </a:solidFill>
        <a:ln>
          <a:noFill/>
        </a:ln>
      </dgm:spPr>
      <dgm:t>
        <a:bodyPr/>
        <a:lstStyle/>
        <a:p>
          <a:r>
            <a:rPr lang="en-US" dirty="0" err="1" smtClean="0">
              <a:solidFill>
                <a:schemeClr val="tx1"/>
              </a:solidFill>
              <a:latin typeface="Oswald" panose="020B0604020202020204" charset="0"/>
            </a:rPr>
            <a:t>Publicaciones</a:t>
          </a:r>
          <a:endParaRPr lang="en-US" dirty="0">
            <a:solidFill>
              <a:schemeClr val="tx1"/>
            </a:solidFill>
            <a:latin typeface="Oswald" panose="020B0604020202020204" charset="0"/>
          </a:endParaRPr>
        </a:p>
      </dgm:t>
    </dgm:pt>
    <dgm:pt modelId="{6D86B671-FCC0-43AD-8E62-2DC024725F1C}" type="parTrans" cxnId="{5C72D7BB-1DFB-45AA-BEED-8169F038EF5B}">
      <dgm:prSet/>
      <dgm:spPr/>
      <dgm:t>
        <a:bodyPr/>
        <a:lstStyle/>
        <a:p>
          <a:endParaRPr lang="en-US"/>
        </a:p>
      </dgm:t>
    </dgm:pt>
    <dgm:pt modelId="{6BF87258-B252-4A72-AE1D-171C83366309}" type="sibTrans" cxnId="{5C72D7BB-1DFB-45AA-BEED-8169F038EF5B}">
      <dgm:prSet/>
      <dgm:spPr/>
      <dgm:t>
        <a:bodyPr/>
        <a:lstStyle/>
        <a:p>
          <a:endParaRPr lang="en-US"/>
        </a:p>
      </dgm:t>
    </dgm:pt>
    <dgm:pt modelId="{4A1CC1C0-CDA0-4296-B11B-901235758B27}">
      <dgm:prSet phldrT="[Text]"/>
      <dgm:spPr>
        <a:solidFill>
          <a:srgbClr val="4D96B8"/>
        </a:solidFill>
        <a:ln>
          <a:no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err="1" smtClean="0">
              <a:solidFill>
                <a:schemeClr val="tx1"/>
              </a:solidFill>
              <a:latin typeface="Oswald" panose="020B0604020202020204" charset="0"/>
            </a:rPr>
            <a:t>Investigación</a:t>
          </a:r>
          <a:endParaRPr lang="en-US" dirty="0" smtClean="0">
            <a:solidFill>
              <a:schemeClr val="tx1"/>
            </a:solidFill>
            <a:latin typeface="Oswald" panose="020B0604020202020204" charset="0"/>
          </a:endParaRPr>
        </a:p>
      </dgm:t>
    </dgm:pt>
    <dgm:pt modelId="{0B6C95EE-4A2B-46EB-93B8-140D03ACB5EA}" type="parTrans" cxnId="{41FB73E8-D79B-407B-9FEF-29FCA3799EAF}">
      <dgm:prSet/>
      <dgm:spPr/>
      <dgm:t>
        <a:bodyPr/>
        <a:lstStyle/>
        <a:p>
          <a:endParaRPr lang="en-US"/>
        </a:p>
      </dgm:t>
    </dgm:pt>
    <dgm:pt modelId="{B48CC8C3-BAB3-4DA7-9693-9990CE094897}" type="sibTrans" cxnId="{41FB73E8-D79B-407B-9FEF-29FCA3799EAF}">
      <dgm:prSet/>
      <dgm:spPr/>
      <dgm:t>
        <a:bodyPr/>
        <a:lstStyle/>
        <a:p>
          <a:endParaRPr lang="en-US"/>
        </a:p>
      </dgm:t>
    </dgm:pt>
    <dgm:pt modelId="{B2892011-D8C7-450D-9100-981321760209}">
      <dgm:prSet phldrT="[Text]"/>
      <dgm:spPr>
        <a:solidFill>
          <a:srgbClr val="4D96B8"/>
        </a:solidFill>
        <a:ln>
          <a:no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err="1" smtClean="0">
              <a:solidFill>
                <a:schemeClr val="tx1"/>
              </a:solidFill>
              <a:latin typeface="Oswald" panose="020B0604020202020204" charset="0"/>
            </a:rPr>
            <a:t>Lectura</a:t>
          </a:r>
          <a:r>
            <a:rPr lang="en-US" dirty="0" smtClean="0">
              <a:solidFill>
                <a:schemeClr val="tx1"/>
              </a:solidFill>
              <a:latin typeface="Oswald" panose="020B0604020202020204" charset="0"/>
            </a:rPr>
            <a:t> digital </a:t>
          </a:r>
        </a:p>
      </dgm:t>
    </dgm:pt>
    <dgm:pt modelId="{37BA880B-60D1-493C-A75F-9C3D69738884}" type="parTrans" cxnId="{CA272632-3825-4DED-92C4-2BCDE7F3B700}">
      <dgm:prSet/>
      <dgm:spPr/>
      <dgm:t>
        <a:bodyPr/>
        <a:lstStyle/>
        <a:p>
          <a:endParaRPr lang="en-US"/>
        </a:p>
      </dgm:t>
    </dgm:pt>
    <dgm:pt modelId="{1DBF2B2B-9005-47B8-805C-2E214BF395EC}" type="sibTrans" cxnId="{CA272632-3825-4DED-92C4-2BCDE7F3B700}">
      <dgm:prSet/>
      <dgm:spPr/>
      <dgm:t>
        <a:bodyPr/>
        <a:lstStyle/>
        <a:p>
          <a:endParaRPr lang="en-US"/>
        </a:p>
      </dgm:t>
    </dgm:pt>
    <dgm:pt modelId="{90928F33-9B5E-4A42-B25C-C7F6DD9C3A4E}" type="pres">
      <dgm:prSet presAssocID="{17459C6B-2002-4C55-B320-044785539CCB}" presName="Name0" presStyleCnt="0">
        <dgm:presLayoutVars>
          <dgm:dir/>
          <dgm:resizeHandles val="exact"/>
        </dgm:presLayoutVars>
      </dgm:prSet>
      <dgm:spPr/>
      <dgm:t>
        <a:bodyPr/>
        <a:lstStyle/>
        <a:p>
          <a:endParaRPr lang="en-US"/>
        </a:p>
      </dgm:t>
    </dgm:pt>
    <dgm:pt modelId="{EB63268F-E077-4CA9-BE52-B7F334996784}" type="pres">
      <dgm:prSet presAssocID="{17459C6B-2002-4C55-B320-044785539CCB}" presName="cycle" presStyleCnt="0"/>
      <dgm:spPr/>
    </dgm:pt>
    <dgm:pt modelId="{0F9D6835-D2CB-46BB-A5A5-E8A86965E824}" type="pres">
      <dgm:prSet presAssocID="{75919267-A248-49D3-A48B-0285FD4203CE}" presName="nodeFirstNode" presStyleLbl="node1" presStyleIdx="0" presStyleCnt="5">
        <dgm:presLayoutVars>
          <dgm:bulletEnabled val="1"/>
        </dgm:presLayoutVars>
      </dgm:prSet>
      <dgm:spPr/>
      <dgm:t>
        <a:bodyPr/>
        <a:lstStyle/>
        <a:p>
          <a:endParaRPr lang="en-US"/>
        </a:p>
      </dgm:t>
    </dgm:pt>
    <dgm:pt modelId="{FBE80D26-6609-4070-80C3-50645C8992C3}" type="pres">
      <dgm:prSet presAssocID="{F11D7E0B-4744-4D24-8ACF-A230854DD53D}" presName="sibTransFirstNode" presStyleLbl="bgShp" presStyleIdx="0" presStyleCnt="1"/>
      <dgm:spPr/>
      <dgm:t>
        <a:bodyPr/>
        <a:lstStyle/>
        <a:p>
          <a:endParaRPr lang="en-US"/>
        </a:p>
      </dgm:t>
    </dgm:pt>
    <dgm:pt modelId="{1183B480-F724-4F4D-AA30-95F94565DD09}" type="pres">
      <dgm:prSet presAssocID="{EDDB3F71-7518-49E6-B926-7980AEBD2FFC}" presName="nodeFollowingNodes" presStyleLbl="node1" presStyleIdx="1" presStyleCnt="5">
        <dgm:presLayoutVars>
          <dgm:bulletEnabled val="1"/>
        </dgm:presLayoutVars>
      </dgm:prSet>
      <dgm:spPr/>
      <dgm:t>
        <a:bodyPr/>
        <a:lstStyle/>
        <a:p>
          <a:endParaRPr lang="en-US"/>
        </a:p>
      </dgm:t>
    </dgm:pt>
    <dgm:pt modelId="{4DF072A5-7CA7-4F1E-BF66-8C7FD34D6CF2}" type="pres">
      <dgm:prSet presAssocID="{566FE24E-6459-493F-8CCD-DC56F063C4A5}" presName="nodeFollowingNodes" presStyleLbl="node1" presStyleIdx="2" presStyleCnt="5">
        <dgm:presLayoutVars>
          <dgm:bulletEnabled val="1"/>
        </dgm:presLayoutVars>
      </dgm:prSet>
      <dgm:spPr/>
      <dgm:t>
        <a:bodyPr/>
        <a:lstStyle/>
        <a:p>
          <a:endParaRPr lang="en-US"/>
        </a:p>
      </dgm:t>
    </dgm:pt>
    <dgm:pt modelId="{CCD8AAF7-E0BC-4E08-BFD7-D04718329DF0}" type="pres">
      <dgm:prSet presAssocID="{4A1CC1C0-CDA0-4296-B11B-901235758B27}" presName="nodeFollowingNodes" presStyleLbl="node1" presStyleIdx="3" presStyleCnt="5">
        <dgm:presLayoutVars>
          <dgm:bulletEnabled val="1"/>
        </dgm:presLayoutVars>
      </dgm:prSet>
      <dgm:spPr/>
      <dgm:t>
        <a:bodyPr/>
        <a:lstStyle/>
        <a:p>
          <a:endParaRPr lang="en-US"/>
        </a:p>
      </dgm:t>
    </dgm:pt>
    <dgm:pt modelId="{914FF8EA-91DA-487B-810F-2D194941E4DA}" type="pres">
      <dgm:prSet presAssocID="{B2892011-D8C7-450D-9100-981321760209}" presName="nodeFollowingNodes" presStyleLbl="node1" presStyleIdx="4" presStyleCnt="5">
        <dgm:presLayoutVars>
          <dgm:bulletEnabled val="1"/>
        </dgm:presLayoutVars>
      </dgm:prSet>
      <dgm:spPr/>
      <dgm:t>
        <a:bodyPr/>
        <a:lstStyle/>
        <a:p>
          <a:endParaRPr lang="en-US"/>
        </a:p>
      </dgm:t>
    </dgm:pt>
  </dgm:ptLst>
  <dgm:cxnLst>
    <dgm:cxn modelId="{5C72D7BB-1DFB-45AA-BEED-8169F038EF5B}" srcId="{17459C6B-2002-4C55-B320-044785539CCB}" destId="{566FE24E-6459-493F-8CCD-DC56F063C4A5}" srcOrd="2" destOrd="0" parTransId="{6D86B671-FCC0-43AD-8E62-2DC024725F1C}" sibTransId="{6BF87258-B252-4A72-AE1D-171C83366309}"/>
    <dgm:cxn modelId="{CA272632-3825-4DED-92C4-2BCDE7F3B700}" srcId="{17459C6B-2002-4C55-B320-044785539CCB}" destId="{B2892011-D8C7-450D-9100-981321760209}" srcOrd="4" destOrd="0" parTransId="{37BA880B-60D1-493C-A75F-9C3D69738884}" sibTransId="{1DBF2B2B-9005-47B8-805C-2E214BF395EC}"/>
    <dgm:cxn modelId="{D5B882EC-5703-4CD2-B296-158D771305AC}" type="presOf" srcId="{566FE24E-6459-493F-8CCD-DC56F063C4A5}" destId="{4DF072A5-7CA7-4F1E-BF66-8C7FD34D6CF2}" srcOrd="0" destOrd="0" presId="urn:microsoft.com/office/officeart/2005/8/layout/cycle3"/>
    <dgm:cxn modelId="{3BE71314-98FA-4AF6-BAE3-D2C4A7729D04}" type="presOf" srcId="{F11D7E0B-4744-4D24-8ACF-A230854DD53D}" destId="{FBE80D26-6609-4070-80C3-50645C8992C3}" srcOrd="0" destOrd="0" presId="urn:microsoft.com/office/officeart/2005/8/layout/cycle3"/>
    <dgm:cxn modelId="{B037DB98-579E-4104-B4EF-933B4ED13FAE}" type="presOf" srcId="{4A1CC1C0-CDA0-4296-B11B-901235758B27}" destId="{CCD8AAF7-E0BC-4E08-BFD7-D04718329DF0}" srcOrd="0" destOrd="0" presId="urn:microsoft.com/office/officeart/2005/8/layout/cycle3"/>
    <dgm:cxn modelId="{41FB73E8-D79B-407B-9FEF-29FCA3799EAF}" srcId="{17459C6B-2002-4C55-B320-044785539CCB}" destId="{4A1CC1C0-CDA0-4296-B11B-901235758B27}" srcOrd="3" destOrd="0" parTransId="{0B6C95EE-4A2B-46EB-93B8-140D03ACB5EA}" sibTransId="{B48CC8C3-BAB3-4DA7-9693-9990CE094897}"/>
    <dgm:cxn modelId="{928E8C49-6E78-4129-B43F-A5EB52253CAB}" srcId="{17459C6B-2002-4C55-B320-044785539CCB}" destId="{75919267-A248-49D3-A48B-0285FD4203CE}" srcOrd="0" destOrd="0" parTransId="{CDD972D0-B8F9-4F6C-88D7-D815D1F3B963}" sibTransId="{F11D7E0B-4744-4D24-8ACF-A230854DD53D}"/>
    <dgm:cxn modelId="{EB83D529-1E54-40DF-959A-C6B485AAE3F9}" srcId="{17459C6B-2002-4C55-B320-044785539CCB}" destId="{EDDB3F71-7518-49E6-B926-7980AEBD2FFC}" srcOrd="1" destOrd="0" parTransId="{74F8AAB9-A329-469B-8DFF-DE7442B72DDC}" sibTransId="{4C7DD17F-48E5-41E7-AE32-92EEE870D698}"/>
    <dgm:cxn modelId="{C705DC3F-B0F6-428D-9A87-7E777F6D5BED}" type="presOf" srcId="{17459C6B-2002-4C55-B320-044785539CCB}" destId="{90928F33-9B5E-4A42-B25C-C7F6DD9C3A4E}" srcOrd="0" destOrd="0" presId="urn:microsoft.com/office/officeart/2005/8/layout/cycle3"/>
    <dgm:cxn modelId="{3B86A8FA-B6A7-4E1A-9CE6-A58A91ACC92E}" type="presOf" srcId="{EDDB3F71-7518-49E6-B926-7980AEBD2FFC}" destId="{1183B480-F724-4F4D-AA30-95F94565DD09}" srcOrd="0" destOrd="0" presId="urn:microsoft.com/office/officeart/2005/8/layout/cycle3"/>
    <dgm:cxn modelId="{11730912-9CC7-4318-AE47-B292735DB49B}" type="presOf" srcId="{75919267-A248-49D3-A48B-0285FD4203CE}" destId="{0F9D6835-D2CB-46BB-A5A5-E8A86965E824}" srcOrd="0" destOrd="0" presId="urn:microsoft.com/office/officeart/2005/8/layout/cycle3"/>
    <dgm:cxn modelId="{6D3BB699-6098-440D-A7BF-2233E564E8B4}" type="presOf" srcId="{B2892011-D8C7-450D-9100-981321760209}" destId="{914FF8EA-91DA-487B-810F-2D194941E4DA}" srcOrd="0" destOrd="0" presId="urn:microsoft.com/office/officeart/2005/8/layout/cycle3"/>
    <dgm:cxn modelId="{549EBF77-FB43-484E-BDC6-EFE1871109E7}" type="presParOf" srcId="{90928F33-9B5E-4A42-B25C-C7F6DD9C3A4E}" destId="{EB63268F-E077-4CA9-BE52-B7F334996784}" srcOrd="0" destOrd="0" presId="urn:microsoft.com/office/officeart/2005/8/layout/cycle3"/>
    <dgm:cxn modelId="{E0B768A1-0B5F-4478-A533-D02668D3EA74}" type="presParOf" srcId="{EB63268F-E077-4CA9-BE52-B7F334996784}" destId="{0F9D6835-D2CB-46BB-A5A5-E8A86965E824}" srcOrd="0" destOrd="0" presId="urn:microsoft.com/office/officeart/2005/8/layout/cycle3"/>
    <dgm:cxn modelId="{66296490-8C78-4B32-BE12-B7219BD0C2E9}" type="presParOf" srcId="{EB63268F-E077-4CA9-BE52-B7F334996784}" destId="{FBE80D26-6609-4070-80C3-50645C8992C3}" srcOrd="1" destOrd="0" presId="urn:microsoft.com/office/officeart/2005/8/layout/cycle3"/>
    <dgm:cxn modelId="{7037B3B1-57CA-4798-B293-2E8C5CC73BEB}" type="presParOf" srcId="{EB63268F-E077-4CA9-BE52-B7F334996784}" destId="{1183B480-F724-4F4D-AA30-95F94565DD09}" srcOrd="2" destOrd="0" presId="urn:microsoft.com/office/officeart/2005/8/layout/cycle3"/>
    <dgm:cxn modelId="{DA958E74-FA3A-4002-BAC9-30DE36805AE2}" type="presParOf" srcId="{EB63268F-E077-4CA9-BE52-B7F334996784}" destId="{4DF072A5-7CA7-4F1E-BF66-8C7FD34D6CF2}" srcOrd="3" destOrd="0" presId="urn:microsoft.com/office/officeart/2005/8/layout/cycle3"/>
    <dgm:cxn modelId="{E56E35FE-5C4D-4F5A-BCE5-5F3CC7B27CBF}" type="presParOf" srcId="{EB63268F-E077-4CA9-BE52-B7F334996784}" destId="{CCD8AAF7-E0BC-4E08-BFD7-D04718329DF0}" srcOrd="4" destOrd="0" presId="urn:microsoft.com/office/officeart/2005/8/layout/cycle3"/>
    <dgm:cxn modelId="{ECDF0CE3-8C26-4E91-B70A-7906474B38F6}" type="presParOf" srcId="{EB63268F-E077-4CA9-BE52-B7F334996784}" destId="{914FF8EA-91DA-487B-810F-2D194941E4DA}"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E6DA42-F0EB-4562-BFB1-9B4939A3069D}" type="doc">
      <dgm:prSet loTypeId="urn:microsoft.com/office/officeart/2005/8/layout/chevron1" loCatId="process" qsTypeId="urn:microsoft.com/office/officeart/2005/8/quickstyle/simple1" qsCatId="simple" csTypeId="urn:microsoft.com/office/officeart/2005/8/colors/accent1_2" csCatId="accent1" phldr="1"/>
      <dgm:spPr/>
    </dgm:pt>
    <dgm:pt modelId="{2D77A21E-A67A-4CB9-BC68-2A272DAE1892}">
      <dgm:prSet phldrT="[Text]" custT="1"/>
      <dgm:spPr/>
      <dgm:t>
        <a:bodyPr/>
        <a:lstStyle/>
        <a:p>
          <a:r>
            <a:rPr lang="es-ES" sz="1800" b="1" dirty="0" smtClean="0"/>
            <a:t>4,965</a:t>
          </a:r>
          <a:endParaRPr lang="en-US" dirty="0"/>
        </a:p>
      </dgm:t>
    </dgm:pt>
    <dgm:pt modelId="{96A1B9A8-537F-4513-8831-A1828580C2C1}" type="parTrans" cxnId="{1063B7DB-5761-4F74-A1E6-73286F898906}">
      <dgm:prSet/>
      <dgm:spPr/>
      <dgm:t>
        <a:bodyPr/>
        <a:lstStyle/>
        <a:p>
          <a:endParaRPr lang="en-US"/>
        </a:p>
      </dgm:t>
    </dgm:pt>
    <dgm:pt modelId="{E3A56EF0-C461-481B-94D9-8E6D2CD7EAB7}" type="sibTrans" cxnId="{1063B7DB-5761-4F74-A1E6-73286F898906}">
      <dgm:prSet/>
      <dgm:spPr/>
      <dgm:t>
        <a:bodyPr/>
        <a:lstStyle/>
        <a:p>
          <a:endParaRPr lang="en-US"/>
        </a:p>
      </dgm:t>
    </dgm:pt>
    <dgm:pt modelId="{BEB4CD3C-BA32-4738-B9FA-8C635C9ACA79}">
      <dgm:prSet phldrT="[Text]" custT="1"/>
      <dgm:spPr/>
      <dgm:t>
        <a:bodyPr/>
        <a:lstStyle/>
        <a:p>
          <a:r>
            <a:rPr lang="es-ES" sz="1800" b="1" dirty="0" smtClean="0"/>
            <a:t>534</a:t>
          </a:r>
          <a:endParaRPr lang="en-US" dirty="0"/>
        </a:p>
      </dgm:t>
    </dgm:pt>
    <dgm:pt modelId="{701D6690-3980-48B3-982B-CF75D52DEDB0}" type="parTrans" cxnId="{6FCFAB30-C421-404C-AF5F-47D3E3EC37E2}">
      <dgm:prSet/>
      <dgm:spPr/>
      <dgm:t>
        <a:bodyPr/>
        <a:lstStyle/>
        <a:p>
          <a:endParaRPr lang="en-US"/>
        </a:p>
      </dgm:t>
    </dgm:pt>
    <dgm:pt modelId="{487DA43C-03A9-42E9-BACD-01A1C81BB5E6}" type="sibTrans" cxnId="{6FCFAB30-C421-404C-AF5F-47D3E3EC37E2}">
      <dgm:prSet/>
      <dgm:spPr/>
      <dgm:t>
        <a:bodyPr/>
        <a:lstStyle/>
        <a:p>
          <a:endParaRPr lang="en-US"/>
        </a:p>
      </dgm:t>
    </dgm:pt>
    <dgm:pt modelId="{B709D4D6-A16A-4216-8832-8104B09B2289}">
      <dgm:prSet phldrT="[Text]" custT="1"/>
      <dgm:spPr/>
      <dgm:t>
        <a:bodyPr/>
        <a:lstStyle/>
        <a:p>
          <a:r>
            <a:rPr lang="es-ES" sz="1700" b="1" dirty="0" smtClean="0"/>
            <a:t>10.75%</a:t>
          </a:r>
          <a:endParaRPr lang="en-US" sz="1700" dirty="0"/>
        </a:p>
      </dgm:t>
    </dgm:pt>
    <dgm:pt modelId="{36B0A574-DE4F-427F-B263-4FABB68E9815}" type="parTrans" cxnId="{0BBB1440-CB89-424B-9D0A-342C51EC2EFE}">
      <dgm:prSet/>
      <dgm:spPr/>
      <dgm:t>
        <a:bodyPr/>
        <a:lstStyle/>
        <a:p>
          <a:endParaRPr lang="en-US"/>
        </a:p>
      </dgm:t>
    </dgm:pt>
    <dgm:pt modelId="{C5FAB25E-F3B2-46C1-B5D6-CE5FAF3D5AC0}" type="sibTrans" cxnId="{0BBB1440-CB89-424B-9D0A-342C51EC2EFE}">
      <dgm:prSet/>
      <dgm:spPr/>
      <dgm:t>
        <a:bodyPr/>
        <a:lstStyle/>
        <a:p>
          <a:endParaRPr lang="en-US"/>
        </a:p>
      </dgm:t>
    </dgm:pt>
    <dgm:pt modelId="{00E8D87F-8301-4D0D-A8ED-84DDCAF3FB36}" type="pres">
      <dgm:prSet presAssocID="{EFE6DA42-F0EB-4562-BFB1-9B4939A3069D}" presName="Name0" presStyleCnt="0">
        <dgm:presLayoutVars>
          <dgm:dir/>
          <dgm:animLvl val="lvl"/>
          <dgm:resizeHandles val="exact"/>
        </dgm:presLayoutVars>
      </dgm:prSet>
      <dgm:spPr/>
    </dgm:pt>
    <dgm:pt modelId="{BB71A1E2-9B5E-4E32-A3B1-D8C44C6BD8B9}" type="pres">
      <dgm:prSet presAssocID="{2D77A21E-A67A-4CB9-BC68-2A272DAE1892}" presName="parTxOnly" presStyleLbl="node1" presStyleIdx="0" presStyleCnt="3">
        <dgm:presLayoutVars>
          <dgm:chMax val="0"/>
          <dgm:chPref val="0"/>
          <dgm:bulletEnabled val="1"/>
        </dgm:presLayoutVars>
      </dgm:prSet>
      <dgm:spPr/>
      <dgm:t>
        <a:bodyPr/>
        <a:lstStyle/>
        <a:p>
          <a:endParaRPr lang="en-US"/>
        </a:p>
      </dgm:t>
    </dgm:pt>
    <dgm:pt modelId="{7D689C6B-9EE8-4E67-A4AC-052BFF089E74}" type="pres">
      <dgm:prSet presAssocID="{E3A56EF0-C461-481B-94D9-8E6D2CD7EAB7}" presName="parTxOnlySpace" presStyleCnt="0"/>
      <dgm:spPr/>
    </dgm:pt>
    <dgm:pt modelId="{30433712-2699-495B-932B-E0B39BDFFC4A}" type="pres">
      <dgm:prSet presAssocID="{BEB4CD3C-BA32-4738-B9FA-8C635C9ACA79}" presName="parTxOnly" presStyleLbl="node1" presStyleIdx="1" presStyleCnt="3">
        <dgm:presLayoutVars>
          <dgm:chMax val="0"/>
          <dgm:chPref val="0"/>
          <dgm:bulletEnabled val="1"/>
        </dgm:presLayoutVars>
      </dgm:prSet>
      <dgm:spPr/>
      <dgm:t>
        <a:bodyPr/>
        <a:lstStyle/>
        <a:p>
          <a:endParaRPr lang="en-US"/>
        </a:p>
      </dgm:t>
    </dgm:pt>
    <dgm:pt modelId="{103B6052-168C-43A7-8C9C-92B29D520643}" type="pres">
      <dgm:prSet presAssocID="{487DA43C-03A9-42E9-BACD-01A1C81BB5E6}" presName="parTxOnlySpace" presStyleCnt="0"/>
      <dgm:spPr/>
    </dgm:pt>
    <dgm:pt modelId="{F88A17B3-63E0-424E-930E-45A40311A15D}" type="pres">
      <dgm:prSet presAssocID="{B709D4D6-A16A-4216-8832-8104B09B2289}" presName="parTxOnly" presStyleLbl="node1" presStyleIdx="2" presStyleCnt="3">
        <dgm:presLayoutVars>
          <dgm:chMax val="0"/>
          <dgm:chPref val="0"/>
          <dgm:bulletEnabled val="1"/>
        </dgm:presLayoutVars>
      </dgm:prSet>
      <dgm:spPr/>
      <dgm:t>
        <a:bodyPr/>
        <a:lstStyle/>
        <a:p>
          <a:endParaRPr lang="en-US"/>
        </a:p>
      </dgm:t>
    </dgm:pt>
  </dgm:ptLst>
  <dgm:cxnLst>
    <dgm:cxn modelId="{AE5B52E1-5091-40DA-BD44-2800F1BA091E}" type="presOf" srcId="{BEB4CD3C-BA32-4738-B9FA-8C635C9ACA79}" destId="{30433712-2699-495B-932B-E0B39BDFFC4A}" srcOrd="0" destOrd="0" presId="urn:microsoft.com/office/officeart/2005/8/layout/chevron1"/>
    <dgm:cxn modelId="{790DCA9A-7920-4913-82D4-4BBA9EA76EC1}" type="presOf" srcId="{EFE6DA42-F0EB-4562-BFB1-9B4939A3069D}" destId="{00E8D87F-8301-4D0D-A8ED-84DDCAF3FB36}" srcOrd="0" destOrd="0" presId="urn:microsoft.com/office/officeart/2005/8/layout/chevron1"/>
    <dgm:cxn modelId="{6FCFAB30-C421-404C-AF5F-47D3E3EC37E2}" srcId="{EFE6DA42-F0EB-4562-BFB1-9B4939A3069D}" destId="{BEB4CD3C-BA32-4738-B9FA-8C635C9ACA79}" srcOrd="1" destOrd="0" parTransId="{701D6690-3980-48B3-982B-CF75D52DEDB0}" sibTransId="{487DA43C-03A9-42E9-BACD-01A1C81BB5E6}"/>
    <dgm:cxn modelId="{1063B7DB-5761-4F74-A1E6-73286F898906}" srcId="{EFE6DA42-F0EB-4562-BFB1-9B4939A3069D}" destId="{2D77A21E-A67A-4CB9-BC68-2A272DAE1892}" srcOrd="0" destOrd="0" parTransId="{96A1B9A8-537F-4513-8831-A1828580C2C1}" sibTransId="{E3A56EF0-C461-481B-94D9-8E6D2CD7EAB7}"/>
    <dgm:cxn modelId="{0BBB1440-CB89-424B-9D0A-342C51EC2EFE}" srcId="{EFE6DA42-F0EB-4562-BFB1-9B4939A3069D}" destId="{B709D4D6-A16A-4216-8832-8104B09B2289}" srcOrd="2" destOrd="0" parTransId="{36B0A574-DE4F-427F-B263-4FABB68E9815}" sibTransId="{C5FAB25E-F3B2-46C1-B5D6-CE5FAF3D5AC0}"/>
    <dgm:cxn modelId="{86BE4C2C-0440-40EF-925C-83A41A876D4B}" type="presOf" srcId="{2D77A21E-A67A-4CB9-BC68-2A272DAE1892}" destId="{BB71A1E2-9B5E-4E32-A3B1-D8C44C6BD8B9}" srcOrd="0" destOrd="0" presId="urn:microsoft.com/office/officeart/2005/8/layout/chevron1"/>
    <dgm:cxn modelId="{77DB9DD0-3DC9-4001-8FA0-CAC677810EB5}" type="presOf" srcId="{B709D4D6-A16A-4216-8832-8104B09B2289}" destId="{F88A17B3-63E0-424E-930E-45A40311A15D}" srcOrd="0" destOrd="0" presId="urn:microsoft.com/office/officeart/2005/8/layout/chevron1"/>
    <dgm:cxn modelId="{7B9D65C2-8E7F-418A-9D4E-12CD6B563E44}" type="presParOf" srcId="{00E8D87F-8301-4D0D-A8ED-84DDCAF3FB36}" destId="{BB71A1E2-9B5E-4E32-A3B1-D8C44C6BD8B9}" srcOrd="0" destOrd="0" presId="urn:microsoft.com/office/officeart/2005/8/layout/chevron1"/>
    <dgm:cxn modelId="{2D824F80-52F2-4322-A8DE-60938A6496BF}" type="presParOf" srcId="{00E8D87F-8301-4D0D-A8ED-84DDCAF3FB36}" destId="{7D689C6B-9EE8-4E67-A4AC-052BFF089E74}" srcOrd="1" destOrd="0" presId="urn:microsoft.com/office/officeart/2005/8/layout/chevron1"/>
    <dgm:cxn modelId="{1FD4FFD4-F448-4A00-BB61-90642E19C23D}" type="presParOf" srcId="{00E8D87F-8301-4D0D-A8ED-84DDCAF3FB36}" destId="{30433712-2699-495B-932B-E0B39BDFFC4A}" srcOrd="2" destOrd="0" presId="urn:microsoft.com/office/officeart/2005/8/layout/chevron1"/>
    <dgm:cxn modelId="{DDD90340-F65D-42C8-8BEF-A84CD0A8FD90}" type="presParOf" srcId="{00E8D87F-8301-4D0D-A8ED-84DDCAF3FB36}" destId="{103B6052-168C-43A7-8C9C-92B29D520643}" srcOrd="3" destOrd="0" presId="urn:microsoft.com/office/officeart/2005/8/layout/chevron1"/>
    <dgm:cxn modelId="{4FADC3D5-DAAB-4492-9417-995434FF6E17}" type="presParOf" srcId="{00E8D87F-8301-4D0D-A8ED-84DDCAF3FB36}" destId="{F88A17B3-63E0-424E-930E-45A40311A15D}"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F29E4F-77D9-4A1A-B991-389F97B65D21}"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47D73973-28CF-4EB7-84F9-F97C836A0A9B}">
      <dgm:prSet phldrT="[Text]"/>
      <dgm:spPr/>
      <dgm:t>
        <a:bodyPr/>
        <a:lstStyle/>
        <a:p>
          <a:r>
            <a:rPr lang="es-ES" b="1" dirty="0" smtClean="0">
              <a:latin typeface="Oswald" panose="020B0604020202020204" charset="0"/>
            </a:rPr>
            <a:t>Estudio de hábitos de lectura </a:t>
          </a:r>
          <a:endParaRPr lang="en-US" b="1" dirty="0">
            <a:latin typeface="Oswald" panose="020B0604020202020204" charset="0"/>
          </a:endParaRPr>
        </a:p>
      </dgm:t>
    </dgm:pt>
    <dgm:pt modelId="{8A3A1A42-4F83-4EA0-AE28-FD3E02757EC8}" type="parTrans" cxnId="{31736542-0C50-4E29-8B76-E4A62A448631}">
      <dgm:prSet/>
      <dgm:spPr/>
      <dgm:t>
        <a:bodyPr/>
        <a:lstStyle/>
        <a:p>
          <a:endParaRPr lang="en-US"/>
        </a:p>
      </dgm:t>
    </dgm:pt>
    <dgm:pt modelId="{0BA4A347-7B6F-4A8B-AF82-D9AE4FBAFD61}" type="sibTrans" cxnId="{31736542-0C50-4E29-8B76-E4A62A448631}">
      <dgm:prSet/>
      <dgm:spPr/>
      <dgm:t>
        <a:bodyPr/>
        <a:lstStyle/>
        <a:p>
          <a:endParaRPr lang="en-US"/>
        </a:p>
      </dgm:t>
    </dgm:pt>
    <dgm:pt modelId="{913A0E22-3201-4B49-9C5E-366E1516BF67}">
      <dgm:prSet phldrT="[Text]" custT="1"/>
      <dgm:spPr/>
      <dgm:t>
        <a:bodyPr/>
        <a:lstStyle/>
        <a:p>
          <a:r>
            <a:rPr lang="es-PR" sz="1500" dirty="0" smtClean="0">
              <a:latin typeface="Oswald" panose="020B0604020202020204" charset="0"/>
            </a:rPr>
            <a:t>*estudio sobre los hábitos de lectura de los estudiantes de UPRB</a:t>
          </a:r>
        </a:p>
        <a:p>
          <a:r>
            <a:rPr lang="es-PR" sz="1500" dirty="0" smtClean="0">
              <a:latin typeface="Oswald" panose="020B0604020202020204" charset="0"/>
            </a:rPr>
            <a:t>*prácticas, intereses y preferencias </a:t>
          </a:r>
        </a:p>
        <a:p>
          <a:r>
            <a:rPr lang="es-PR" sz="1500" dirty="0" smtClean="0">
              <a:latin typeface="Oswald" panose="020B0604020202020204" charset="0"/>
            </a:rPr>
            <a:t>*cuestionario de 25 preguntas (abiertas y cerradas)</a:t>
          </a:r>
        </a:p>
        <a:p>
          <a:r>
            <a:rPr lang="es-PR" sz="1500" dirty="0" smtClean="0">
              <a:latin typeface="Oswald" panose="020B0604020202020204" charset="0"/>
            </a:rPr>
            <a:t>*validado por 3 expertos</a:t>
          </a:r>
          <a:endParaRPr lang="en-US" sz="1500" dirty="0">
            <a:latin typeface="Oswald" panose="020B0604020202020204" charset="0"/>
          </a:endParaRPr>
        </a:p>
      </dgm:t>
    </dgm:pt>
    <dgm:pt modelId="{9D99BE90-4987-41EA-8407-83ED27A8AE7E}" type="parTrans" cxnId="{4A2F453A-7E15-4B31-9F88-E5482F10852C}">
      <dgm:prSet/>
      <dgm:spPr/>
      <dgm:t>
        <a:bodyPr/>
        <a:lstStyle/>
        <a:p>
          <a:endParaRPr lang="en-US"/>
        </a:p>
      </dgm:t>
    </dgm:pt>
    <dgm:pt modelId="{BFD2142E-C461-4184-862A-3D85AB489CC6}" type="sibTrans" cxnId="{4A2F453A-7E15-4B31-9F88-E5482F10852C}">
      <dgm:prSet/>
      <dgm:spPr/>
      <dgm:t>
        <a:bodyPr/>
        <a:lstStyle/>
        <a:p>
          <a:endParaRPr lang="en-US"/>
        </a:p>
      </dgm:t>
    </dgm:pt>
    <dgm:pt modelId="{EF53EDD7-40F0-4B9C-BF13-4FFE7D508748}">
      <dgm:prSet phldrT="[Text]"/>
      <dgm:spPr/>
      <dgm:t>
        <a:bodyPr/>
        <a:lstStyle/>
        <a:p>
          <a:r>
            <a:rPr lang="es-ES" b="1" dirty="0" smtClean="0">
              <a:latin typeface="Oswald" panose="020B0604020202020204" charset="0"/>
            </a:rPr>
            <a:t> Campaña </a:t>
          </a:r>
          <a:endParaRPr lang="en-US" b="1" dirty="0">
            <a:latin typeface="Oswald" panose="020B0604020202020204" charset="0"/>
          </a:endParaRPr>
        </a:p>
      </dgm:t>
    </dgm:pt>
    <dgm:pt modelId="{EB8D1C4B-5A71-4ED4-98E1-DCD7E7C2ACB4}" type="parTrans" cxnId="{E1BE2716-CDF1-4612-995F-4F7D44458A4A}">
      <dgm:prSet/>
      <dgm:spPr/>
      <dgm:t>
        <a:bodyPr/>
        <a:lstStyle/>
        <a:p>
          <a:endParaRPr lang="en-US"/>
        </a:p>
      </dgm:t>
    </dgm:pt>
    <dgm:pt modelId="{EE29BC5C-3C6D-4A89-B428-A84D434B3943}" type="sibTrans" cxnId="{E1BE2716-CDF1-4612-995F-4F7D44458A4A}">
      <dgm:prSet/>
      <dgm:spPr/>
      <dgm:t>
        <a:bodyPr/>
        <a:lstStyle/>
        <a:p>
          <a:endParaRPr lang="en-US"/>
        </a:p>
      </dgm:t>
    </dgm:pt>
    <dgm:pt modelId="{49881C36-8AB7-475F-8FC5-9E7F309DF7AD}">
      <dgm:prSet phldrT="[Text]" custT="1"/>
      <dgm:spPr/>
      <dgm:t>
        <a:bodyPr/>
        <a:lstStyle/>
        <a:p>
          <a:r>
            <a:rPr lang="en-US" sz="1500" dirty="0" smtClean="0">
              <a:latin typeface="Oswald" panose="020B0604020202020204" charset="0"/>
            </a:rPr>
            <a:t>*Cartel: UPRB Lee</a:t>
          </a:r>
        </a:p>
        <a:p>
          <a:r>
            <a:rPr lang="en-US" sz="1500" dirty="0" smtClean="0">
              <a:latin typeface="Oswald" panose="020B0604020202020204" charset="0"/>
            </a:rPr>
            <a:t>*</a:t>
          </a:r>
          <a:r>
            <a:rPr lang="es-PR" sz="1500" dirty="0" smtClean="0">
              <a:latin typeface="Oswald" panose="020B0604020202020204" charset="0"/>
            </a:rPr>
            <a:t>Hacer promociones citas de algún libro y escribir: </a:t>
          </a:r>
          <a:r>
            <a:rPr lang="es-PR" sz="1500" b="0" dirty="0" smtClean="0">
              <a:latin typeface="Oswald" panose="020B0604020202020204" charset="0"/>
            </a:rPr>
            <a:t>¿Quieres leerlo completo? Pasa por la Biblioteca.</a:t>
          </a:r>
        </a:p>
        <a:p>
          <a:r>
            <a:rPr lang="es-PR" sz="1500" dirty="0" smtClean="0">
              <a:latin typeface="Oswald" panose="020B0604020202020204" charset="0"/>
            </a:rPr>
            <a:t>*Movimiento en las redes sociales de la Biblioteca #</a:t>
          </a:r>
          <a:r>
            <a:rPr lang="es-PR" sz="1500" dirty="0" err="1" smtClean="0">
              <a:latin typeface="Oswald" panose="020B0604020202020204" charset="0"/>
            </a:rPr>
            <a:t>losvaquerosleen</a:t>
          </a:r>
          <a:r>
            <a:rPr lang="es-PR" sz="1500" dirty="0" smtClean="0">
              <a:latin typeface="Oswald" panose="020B0604020202020204" charset="0"/>
            </a:rPr>
            <a:t> #</a:t>
          </a:r>
          <a:r>
            <a:rPr lang="es-PR" sz="1500" dirty="0" err="1" smtClean="0">
              <a:latin typeface="Oswald" panose="020B0604020202020204" charset="0"/>
            </a:rPr>
            <a:t>UPRBLee</a:t>
          </a:r>
          <a:endParaRPr lang="es-PR" sz="1500" dirty="0" smtClean="0">
            <a:latin typeface="Oswald" panose="020B0604020202020204" charset="0"/>
          </a:endParaRPr>
        </a:p>
        <a:p>
          <a:r>
            <a:rPr lang="es-PR" sz="1500" dirty="0" smtClean="0">
              <a:latin typeface="Oswald" panose="020B0604020202020204" charset="0"/>
            </a:rPr>
            <a:t>*Promotores de la lectura</a:t>
          </a:r>
        </a:p>
        <a:p>
          <a:r>
            <a:rPr lang="es-PR" sz="1500" dirty="0" smtClean="0">
              <a:latin typeface="Oswald" panose="020B0604020202020204" charset="0"/>
            </a:rPr>
            <a:t>*Rincones de lectura</a:t>
          </a:r>
          <a:endParaRPr lang="en-US" sz="1500" dirty="0">
            <a:latin typeface="Oswald" panose="020B0604020202020204" charset="0"/>
          </a:endParaRPr>
        </a:p>
      </dgm:t>
    </dgm:pt>
    <dgm:pt modelId="{E0D6548B-BEAE-4532-8CA7-72AFF86EF1E8}" type="parTrans" cxnId="{562C3290-004F-43E6-9C79-7FC2E5443B70}">
      <dgm:prSet/>
      <dgm:spPr/>
      <dgm:t>
        <a:bodyPr/>
        <a:lstStyle/>
        <a:p>
          <a:endParaRPr lang="en-US"/>
        </a:p>
      </dgm:t>
    </dgm:pt>
    <dgm:pt modelId="{C39C30EC-191F-42D3-A287-051ECAB92BD6}" type="sibTrans" cxnId="{562C3290-004F-43E6-9C79-7FC2E5443B70}">
      <dgm:prSet/>
      <dgm:spPr/>
      <dgm:t>
        <a:bodyPr/>
        <a:lstStyle/>
        <a:p>
          <a:endParaRPr lang="en-US"/>
        </a:p>
      </dgm:t>
    </dgm:pt>
    <dgm:pt modelId="{9AE6D1D9-794F-4D09-B43F-EE2972175B7E}" type="pres">
      <dgm:prSet presAssocID="{CEF29E4F-77D9-4A1A-B991-389F97B65D21}" presName="Name0" presStyleCnt="0">
        <dgm:presLayoutVars>
          <dgm:chMax val="2"/>
          <dgm:dir/>
          <dgm:animOne val="branch"/>
          <dgm:animLvl val="lvl"/>
          <dgm:resizeHandles val="exact"/>
        </dgm:presLayoutVars>
      </dgm:prSet>
      <dgm:spPr/>
      <dgm:t>
        <a:bodyPr/>
        <a:lstStyle/>
        <a:p>
          <a:endParaRPr lang="en-US"/>
        </a:p>
      </dgm:t>
    </dgm:pt>
    <dgm:pt modelId="{A14A1748-1974-43BB-90B3-3E5C4E90FC27}" type="pres">
      <dgm:prSet presAssocID="{CEF29E4F-77D9-4A1A-B991-389F97B65D21}" presName="Background" presStyleLbl="node1" presStyleIdx="0" presStyleCnt="1" custLinFactNeighborX="320"/>
      <dgm:spPr>
        <a:solidFill>
          <a:srgbClr val="4D96B8"/>
        </a:solidFill>
      </dgm:spPr>
      <dgm:t>
        <a:bodyPr/>
        <a:lstStyle/>
        <a:p>
          <a:endParaRPr lang="en-US"/>
        </a:p>
      </dgm:t>
    </dgm:pt>
    <dgm:pt modelId="{6D15F7EF-0DF2-46DF-823D-659C37EC63E7}" type="pres">
      <dgm:prSet presAssocID="{CEF29E4F-77D9-4A1A-B991-389F97B65D21}" presName="Divider" presStyleLbl="callout" presStyleIdx="0" presStyleCnt="1"/>
      <dgm:spPr/>
    </dgm:pt>
    <dgm:pt modelId="{2BFCDBF6-DD3E-4017-B5F4-3404E35A5016}" type="pres">
      <dgm:prSet presAssocID="{CEF29E4F-77D9-4A1A-B991-389F97B65D21}" presName="ChildText1" presStyleLbl="revTx" presStyleIdx="0" presStyleCnt="0" custScaleX="107302" custLinFactNeighborY="-2452">
        <dgm:presLayoutVars>
          <dgm:chMax val="0"/>
          <dgm:chPref val="0"/>
          <dgm:bulletEnabled val="1"/>
        </dgm:presLayoutVars>
      </dgm:prSet>
      <dgm:spPr/>
      <dgm:t>
        <a:bodyPr/>
        <a:lstStyle/>
        <a:p>
          <a:endParaRPr lang="en-US"/>
        </a:p>
      </dgm:t>
    </dgm:pt>
    <dgm:pt modelId="{3F6B41D3-79E3-4611-8454-6341B7CE9CEA}" type="pres">
      <dgm:prSet presAssocID="{CEF29E4F-77D9-4A1A-B991-389F97B65D21}" presName="ChildText2" presStyleLbl="revTx" presStyleIdx="0" presStyleCnt="0" custScaleX="107302" custLinFactNeighborY="-8404">
        <dgm:presLayoutVars>
          <dgm:chMax val="0"/>
          <dgm:chPref val="0"/>
          <dgm:bulletEnabled val="1"/>
        </dgm:presLayoutVars>
      </dgm:prSet>
      <dgm:spPr/>
      <dgm:t>
        <a:bodyPr/>
        <a:lstStyle/>
        <a:p>
          <a:endParaRPr lang="en-US"/>
        </a:p>
      </dgm:t>
    </dgm:pt>
    <dgm:pt modelId="{0BA7DCD8-1D75-4115-BEFF-C135A6D00AD6}" type="pres">
      <dgm:prSet presAssocID="{CEF29E4F-77D9-4A1A-B991-389F97B65D21}" presName="ParentText1" presStyleLbl="revTx" presStyleIdx="0" presStyleCnt="0">
        <dgm:presLayoutVars>
          <dgm:chMax val="1"/>
          <dgm:chPref val="1"/>
        </dgm:presLayoutVars>
      </dgm:prSet>
      <dgm:spPr/>
      <dgm:t>
        <a:bodyPr/>
        <a:lstStyle/>
        <a:p>
          <a:endParaRPr lang="en-US"/>
        </a:p>
      </dgm:t>
    </dgm:pt>
    <dgm:pt modelId="{51C4E3E0-8D0B-40D6-ABFC-9032F8A11693}" type="pres">
      <dgm:prSet presAssocID="{CEF29E4F-77D9-4A1A-B991-389F97B65D21}" presName="ParentShape1" presStyleLbl="alignImgPlace1" presStyleIdx="0" presStyleCnt="2">
        <dgm:presLayoutVars/>
      </dgm:prSet>
      <dgm:spPr/>
      <dgm:t>
        <a:bodyPr/>
        <a:lstStyle/>
        <a:p>
          <a:endParaRPr lang="en-US"/>
        </a:p>
      </dgm:t>
    </dgm:pt>
    <dgm:pt modelId="{FABB7A58-B91B-4676-BE56-3F63DB62C0A5}" type="pres">
      <dgm:prSet presAssocID="{CEF29E4F-77D9-4A1A-B991-389F97B65D21}" presName="ParentText2" presStyleLbl="revTx" presStyleIdx="0" presStyleCnt="0">
        <dgm:presLayoutVars>
          <dgm:chMax val="1"/>
          <dgm:chPref val="1"/>
        </dgm:presLayoutVars>
      </dgm:prSet>
      <dgm:spPr/>
      <dgm:t>
        <a:bodyPr/>
        <a:lstStyle/>
        <a:p>
          <a:endParaRPr lang="en-US"/>
        </a:p>
      </dgm:t>
    </dgm:pt>
    <dgm:pt modelId="{D6B11184-9877-44D0-B60A-BC81E3B79F02}" type="pres">
      <dgm:prSet presAssocID="{CEF29E4F-77D9-4A1A-B991-389F97B65D21}" presName="ParentShape2" presStyleLbl="alignImgPlace1" presStyleIdx="1" presStyleCnt="2">
        <dgm:presLayoutVars/>
      </dgm:prSet>
      <dgm:spPr/>
      <dgm:t>
        <a:bodyPr/>
        <a:lstStyle/>
        <a:p>
          <a:endParaRPr lang="en-US"/>
        </a:p>
      </dgm:t>
    </dgm:pt>
  </dgm:ptLst>
  <dgm:cxnLst>
    <dgm:cxn modelId="{562C3290-004F-43E6-9C79-7FC2E5443B70}" srcId="{EF53EDD7-40F0-4B9C-BF13-4FFE7D508748}" destId="{49881C36-8AB7-475F-8FC5-9E7F309DF7AD}" srcOrd="0" destOrd="0" parTransId="{E0D6548B-BEAE-4532-8CA7-72AFF86EF1E8}" sibTransId="{C39C30EC-191F-42D3-A287-051ECAB92BD6}"/>
    <dgm:cxn modelId="{2388C1AB-8AD8-42ED-B6D4-06E6241D9051}" type="presOf" srcId="{CEF29E4F-77D9-4A1A-B991-389F97B65D21}" destId="{9AE6D1D9-794F-4D09-B43F-EE2972175B7E}" srcOrd="0" destOrd="0" presId="urn:microsoft.com/office/officeart/2009/3/layout/OpposingIdeas"/>
    <dgm:cxn modelId="{31736542-0C50-4E29-8B76-E4A62A448631}" srcId="{CEF29E4F-77D9-4A1A-B991-389F97B65D21}" destId="{47D73973-28CF-4EB7-84F9-F97C836A0A9B}" srcOrd="0" destOrd="0" parTransId="{8A3A1A42-4F83-4EA0-AE28-FD3E02757EC8}" sibTransId="{0BA4A347-7B6F-4A8B-AF82-D9AE4FBAFD61}"/>
    <dgm:cxn modelId="{D3DC5911-8071-4D35-B311-573854A248C3}" type="presOf" srcId="{EF53EDD7-40F0-4B9C-BF13-4FFE7D508748}" destId="{D6B11184-9877-44D0-B60A-BC81E3B79F02}" srcOrd="1" destOrd="0" presId="urn:microsoft.com/office/officeart/2009/3/layout/OpposingIdeas"/>
    <dgm:cxn modelId="{D16C8AF6-4DC3-4B00-8C3E-6DFC8C712DE5}" type="presOf" srcId="{913A0E22-3201-4B49-9C5E-366E1516BF67}" destId="{2BFCDBF6-DD3E-4017-B5F4-3404E35A5016}" srcOrd="0" destOrd="0" presId="urn:microsoft.com/office/officeart/2009/3/layout/OpposingIdeas"/>
    <dgm:cxn modelId="{E1BE2716-CDF1-4612-995F-4F7D44458A4A}" srcId="{CEF29E4F-77D9-4A1A-B991-389F97B65D21}" destId="{EF53EDD7-40F0-4B9C-BF13-4FFE7D508748}" srcOrd="1" destOrd="0" parTransId="{EB8D1C4B-5A71-4ED4-98E1-DCD7E7C2ACB4}" sibTransId="{EE29BC5C-3C6D-4A89-B428-A84D434B3943}"/>
    <dgm:cxn modelId="{A53B1620-66A0-4CE9-AE08-775008BB13E0}" type="presOf" srcId="{47D73973-28CF-4EB7-84F9-F97C836A0A9B}" destId="{51C4E3E0-8D0B-40D6-ABFC-9032F8A11693}" srcOrd="1" destOrd="0" presId="urn:microsoft.com/office/officeart/2009/3/layout/OpposingIdeas"/>
    <dgm:cxn modelId="{89EC8F4A-75B6-4C48-A9C9-06D04D9490F1}" type="presOf" srcId="{47D73973-28CF-4EB7-84F9-F97C836A0A9B}" destId="{0BA7DCD8-1D75-4115-BEFF-C135A6D00AD6}" srcOrd="0" destOrd="0" presId="urn:microsoft.com/office/officeart/2009/3/layout/OpposingIdeas"/>
    <dgm:cxn modelId="{BCFB0367-F254-4DE6-9E9F-551EB356A8DA}" type="presOf" srcId="{EF53EDD7-40F0-4B9C-BF13-4FFE7D508748}" destId="{FABB7A58-B91B-4676-BE56-3F63DB62C0A5}" srcOrd="0" destOrd="0" presId="urn:microsoft.com/office/officeart/2009/3/layout/OpposingIdeas"/>
    <dgm:cxn modelId="{4A2F453A-7E15-4B31-9F88-E5482F10852C}" srcId="{47D73973-28CF-4EB7-84F9-F97C836A0A9B}" destId="{913A0E22-3201-4B49-9C5E-366E1516BF67}" srcOrd="0" destOrd="0" parTransId="{9D99BE90-4987-41EA-8407-83ED27A8AE7E}" sibTransId="{BFD2142E-C461-4184-862A-3D85AB489CC6}"/>
    <dgm:cxn modelId="{060FAE6F-E5FF-45E3-8A9D-3EBE9B1C2E40}" type="presOf" srcId="{49881C36-8AB7-475F-8FC5-9E7F309DF7AD}" destId="{3F6B41D3-79E3-4611-8454-6341B7CE9CEA}" srcOrd="0" destOrd="0" presId="urn:microsoft.com/office/officeart/2009/3/layout/OpposingIdeas"/>
    <dgm:cxn modelId="{BF2B1123-E872-42E8-8491-E9F30F89EE0B}" type="presParOf" srcId="{9AE6D1D9-794F-4D09-B43F-EE2972175B7E}" destId="{A14A1748-1974-43BB-90B3-3E5C4E90FC27}" srcOrd="0" destOrd="0" presId="urn:microsoft.com/office/officeart/2009/3/layout/OpposingIdeas"/>
    <dgm:cxn modelId="{014F1308-62AD-4228-8E06-B1E295D1DA51}" type="presParOf" srcId="{9AE6D1D9-794F-4D09-B43F-EE2972175B7E}" destId="{6D15F7EF-0DF2-46DF-823D-659C37EC63E7}" srcOrd="1" destOrd="0" presId="urn:microsoft.com/office/officeart/2009/3/layout/OpposingIdeas"/>
    <dgm:cxn modelId="{27881DF8-19A2-4A89-B5E3-40D82BD0C46A}" type="presParOf" srcId="{9AE6D1D9-794F-4D09-B43F-EE2972175B7E}" destId="{2BFCDBF6-DD3E-4017-B5F4-3404E35A5016}" srcOrd="2" destOrd="0" presId="urn:microsoft.com/office/officeart/2009/3/layout/OpposingIdeas"/>
    <dgm:cxn modelId="{990EA595-C000-48F5-9A84-828A6ADF19FA}" type="presParOf" srcId="{9AE6D1D9-794F-4D09-B43F-EE2972175B7E}" destId="{3F6B41D3-79E3-4611-8454-6341B7CE9CEA}" srcOrd="3" destOrd="0" presId="urn:microsoft.com/office/officeart/2009/3/layout/OpposingIdeas"/>
    <dgm:cxn modelId="{F4D59079-A206-43DA-8E75-55A28D7F2D6D}" type="presParOf" srcId="{9AE6D1D9-794F-4D09-B43F-EE2972175B7E}" destId="{0BA7DCD8-1D75-4115-BEFF-C135A6D00AD6}" srcOrd="4" destOrd="0" presId="urn:microsoft.com/office/officeart/2009/3/layout/OpposingIdeas"/>
    <dgm:cxn modelId="{7122CE9E-F500-4907-AE30-7A3B32CDCF43}" type="presParOf" srcId="{9AE6D1D9-794F-4D09-B43F-EE2972175B7E}" destId="{51C4E3E0-8D0B-40D6-ABFC-9032F8A11693}" srcOrd="5" destOrd="0" presId="urn:microsoft.com/office/officeart/2009/3/layout/OpposingIdeas"/>
    <dgm:cxn modelId="{31BEB56C-94C9-4FBB-AB9D-896F3AE324CE}" type="presParOf" srcId="{9AE6D1D9-794F-4D09-B43F-EE2972175B7E}" destId="{FABB7A58-B91B-4676-BE56-3F63DB62C0A5}" srcOrd="6" destOrd="0" presId="urn:microsoft.com/office/officeart/2009/3/layout/OpposingIdeas"/>
    <dgm:cxn modelId="{62C0B886-B8F5-4B8A-9E74-5F402CF247EE}" type="presParOf" srcId="{9AE6D1D9-794F-4D09-B43F-EE2972175B7E}" destId="{D6B11184-9877-44D0-B60A-BC81E3B79F02}" srcOrd="7" destOrd="0" presId="urn:microsoft.com/office/officeart/2009/3/layout/OpposingIdea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98DAC7-621D-4444-9C77-3B495AF88881}" type="doc">
      <dgm:prSet loTypeId="urn:microsoft.com/office/officeart/2005/8/layout/chevron1" loCatId="process" qsTypeId="urn:microsoft.com/office/officeart/2005/8/quickstyle/simple1" qsCatId="simple" csTypeId="urn:microsoft.com/office/officeart/2005/8/colors/accent1_2" csCatId="accent1" phldr="1"/>
      <dgm:spPr/>
    </dgm:pt>
    <dgm:pt modelId="{6D7A5375-BE7E-4E46-91CE-F6681ECD0CB7}">
      <dgm:prSet phldrT="[Text]"/>
      <dgm:spPr>
        <a:solidFill>
          <a:srgbClr val="4D96B8"/>
        </a:solidFill>
        <a:ln>
          <a:solidFill>
            <a:schemeClr val="bg1">
              <a:lumMod val="65000"/>
            </a:schemeClr>
          </a:solidFill>
        </a:ln>
      </dgm:spPr>
      <dgm:t>
        <a:bodyPr/>
        <a:lstStyle/>
        <a:p>
          <a:r>
            <a:rPr lang="en-US" b="1" dirty="0" err="1" smtClean="0">
              <a:solidFill>
                <a:schemeClr val="tx1"/>
              </a:solidFill>
              <a:latin typeface="Oswald" panose="020B0604020202020204" charset="0"/>
            </a:rPr>
            <a:t>estudian</a:t>
          </a:r>
          <a:endParaRPr lang="en-US" b="1" dirty="0">
            <a:solidFill>
              <a:schemeClr val="tx1"/>
            </a:solidFill>
            <a:latin typeface="Oswald" panose="020B0604020202020204" charset="0"/>
          </a:endParaRPr>
        </a:p>
      </dgm:t>
    </dgm:pt>
    <dgm:pt modelId="{15304F49-812F-4474-8E3B-BF791FFF619F}" type="parTrans" cxnId="{643E1962-52B0-409A-93F6-7BB859673F93}">
      <dgm:prSet/>
      <dgm:spPr/>
      <dgm:t>
        <a:bodyPr/>
        <a:lstStyle/>
        <a:p>
          <a:endParaRPr lang="en-US"/>
        </a:p>
      </dgm:t>
    </dgm:pt>
    <dgm:pt modelId="{A604B5C0-90EF-4F2A-A6BB-AD92E0D057C7}" type="sibTrans" cxnId="{643E1962-52B0-409A-93F6-7BB859673F93}">
      <dgm:prSet/>
      <dgm:spPr/>
      <dgm:t>
        <a:bodyPr/>
        <a:lstStyle/>
        <a:p>
          <a:endParaRPr lang="en-US"/>
        </a:p>
      </dgm:t>
    </dgm:pt>
    <dgm:pt modelId="{42666DA6-27F6-4F02-8D45-199B812BA4CB}">
      <dgm:prSet phldrT="[Text]"/>
      <dgm:spPr>
        <a:solidFill>
          <a:srgbClr val="4D96B8"/>
        </a:solidFill>
        <a:ln>
          <a:solidFill>
            <a:schemeClr val="bg1">
              <a:lumMod val="65000"/>
            </a:schemeClr>
          </a:solidFill>
        </a:ln>
      </dgm:spPr>
      <dgm:t>
        <a:bodyPr/>
        <a:lstStyle/>
        <a:p>
          <a:r>
            <a:rPr lang="en-US" b="1" dirty="0" err="1" smtClean="0">
              <a:solidFill>
                <a:schemeClr val="tx1"/>
              </a:solidFill>
              <a:latin typeface="Oswald" panose="020B0604020202020204" charset="0"/>
            </a:rPr>
            <a:t>trabajan</a:t>
          </a:r>
          <a:endParaRPr lang="en-US" b="1" dirty="0">
            <a:solidFill>
              <a:schemeClr val="tx1"/>
            </a:solidFill>
            <a:latin typeface="Oswald" panose="020B0604020202020204" charset="0"/>
          </a:endParaRPr>
        </a:p>
      </dgm:t>
    </dgm:pt>
    <dgm:pt modelId="{C05B3933-6A64-46D5-8A46-25E8394146BD}" type="parTrans" cxnId="{E93C6E18-3BF1-44BC-B917-2A6EB20D1F8F}">
      <dgm:prSet/>
      <dgm:spPr/>
      <dgm:t>
        <a:bodyPr/>
        <a:lstStyle/>
        <a:p>
          <a:endParaRPr lang="en-US"/>
        </a:p>
      </dgm:t>
    </dgm:pt>
    <dgm:pt modelId="{6154B247-BA7D-4FA9-AE54-CEF7FE3447FE}" type="sibTrans" cxnId="{E93C6E18-3BF1-44BC-B917-2A6EB20D1F8F}">
      <dgm:prSet/>
      <dgm:spPr/>
      <dgm:t>
        <a:bodyPr/>
        <a:lstStyle/>
        <a:p>
          <a:endParaRPr lang="en-US"/>
        </a:p>
      </dgm:t>
    </dgm:pt>
    <dgm:pt modelId="{C5265D7A-E449-4992-9D8F-FA2E67D8C24D}">
      <dgm:prSet phldrT="[Text]"/>
      <dgm:spPr>
        <a:solidFill>
          <a:srgbClr val="4D96B8"/>
        </a:solidFill>
        <a:ln>
          <a:solidFill>
            <a:schemeClr val="bg1">
              <a:lumMod val="65000"/>
            </a:schemeClr>
          </a:solidFill>
        </a:ln>
      </dgm:spPr>
      <dgm:t>
        <a:bodyPr/>
        <a:lstStyle/>
        <a:p>
          <a:r>
            <a:rPr lang="en-US" b="1" dirty="0" err="1" smtClean="0">
              <a:solidFill>
                <a:schemeClr val="tx1"/>
              </a:solidFill>
              <a:latin typeface="Oswald" panose="020B0604020202020204" charset="0"/>
            </a:rPr>
            <a:t>escriben</a:t>
          </a:r>
          <a:endParaRPr lang="en-US" b="1" dirty="0">
            <a:solidFill>
              <a:schemeClr val="tx1"/>
            </a:solidFill>
            <a:latin typeface="Oswald" panose="020B0604020202020204" charset="0"/>
          </a:endParaRPr>
        </a:p>
      </dgm:t>
    </dgm:pt>
    <dgm:pt modelId="{04F509AA-74FA-4DA8-917E-DC6BE970DFA5}" type="parTrans" cxnId="{2A7150EB-C5A1-4D7D-8BF4-F10EC53853A9}">
      <dgm:prSet/>
      <dgm:spPr/>
      <dgm:t>
        <a:bodyPr/>
        <a:lstStyle/>
        <a:p>
          <a:endParaRPr lang="en-US"/>
        </a:p>
      </dgm:t>
    </dgm:pt>
    <dgm:pt modelId="{CA738FBA-4D97-4F69-8254-8508709B3CAF}" type="sibTrans" cxnId="{2A7150EB-C5A1-4D7D-8BF4-F10EC53853A9}">
      <dgm:prSet/>
      <dgm:spPr/>
      <dgm:t>
        <a:bodyPr/>
        <a:lstStyle/>
        <a:p>
          <a:endParaRPr lang="en-US"/>
        </a:p>
      </dgm:t>
    </dgm:pt>
    <dgm:pt modelId="{B14A9131-95D9-4410-AABD-95AF509E7C50}">
      <dgm:prSet/>
      <dgm:spPr>
        <a:solidFill>
          <a:srgbClr val="4D96B8"/>
        </a:solidFill>
        <a:ln>
          <a:solidFill>
            <a:schemeClr val="bg1">
              <a:lumMod val="65000"/>
            </a:schemeClr>
          </a:solidFill>
        </a:ln>
      </dgm:spPr>
      <dgm:t>
        <a:bodyPr/>
        <a:lstStyle/>
        <a:p>
          <a:r>
            <a:rPr lang="en-US" b="1" dirty="0" err="1" smtClean="0">
              <a:solidFill>
                <a:schemeClr val="tx1"/>
              </a:solidFill>
              <a:latin typeface="Oswald" panose="020B0604020202020204" charset="0"/>
            </a:rPr>
            <a:t>comunican</a:t>
          </a:r>
          <a:endParaRPr lang="en-US" b="1" dirty="0">
            <a:solidFill>
              <a:schemeClr val="tx1"/>
            </a:solidFill>
            <a:latin typeface="Oswald" panose="020B0604020202020204" charset="0"/>
          </a:endParaRPr>
        </a:p>
      </dgm:t>
    </dgm:pt>
    <dgm:pt modelId="{FE719FAC-3C44-40CA-B6B2-F358DA107D9E}" type="parTrans" cxnId="{FA2265FE-C4A4-4414-B4BC-0C9BE55C5634}">
      <dgm:prSet/>
      <dgm:spPr/>
      <dgm:t>
        <a:bodyPr/>
        <a:lstStyle/>
        <a:p>
          <a:endParaRPr lang="en-US"/>
        </a:p>
      </dgm:t>
    </dgm:pt>
    <dgm:pt modelId="{E0E640CD-5EB9-48D4-B4F8-C9A0FDE4307E}" type="sibTrans" cxnId="{FA2265FE-C4A4-4414-B4BC-0C9BE55C5634}">
      <dgm:prSet/>
      <dgm:spPr/>
      <dgm:t>
        <a:bodyPr/>
        <a:lstStyle/>
        <a:p>
          <a:endParaRPr lang="en-US"/>
        </a:p>
      </dgm:t>
    </dgm:pt>
    <dgm:pt modelId="{62BA7E22-C9F0-4C2D-9B15-97B86EC3DF4A}">
      <dgm:prSet/>
      <dgm:spPr>
        <a:solidFill>
          <a:srgbClr val="4D96B8"/>
        </a:solidFill>
        <a:ln>
          <a:solidFill>
            <a:schemeClr val="bg1">
              <a:lumMod val="65000"/>
            </a:schemeClr>
          </a:solidFill>
        </a:ln>
      </dgm:spPr>
      <dgm:t>
        <a:bodyPr/>
        <a:lstStyle/>
        <a:p>
          <a:r>
            <a:rPr lang="en-US" b="1" dirty="0" err="1" smtClean="0">
              <a:solidFill>
                <a:schemeClr val="tx1"/>
              </a:solidFill>
              <a:latin typeface="Oswald" panose="020B0604020202020204" charset="0"/>
            </a:rPr>
            <a:t>aprenden</a:t>
          </a:r>
          <a:endParaRPr lang="en-US" b="1" dirty="0">
            <a:solidFill>
              <a:schemeClr val="tx1"/>
            </a:solidFill>
            <a:latin typeface="Oswald" panose="020B0604020202020204" charset="0"/>
          </a:endParaRPr>
        </a:p>
      </dgm:t>
    </dgm:pt>
    <dgm:pt modelId="{07DA1742-4D79-4B0B-BD53-C7849B910CDC}" type="parTrans" cxnId="{A42E5190-4A58-404C-AD00-BE66FC3462C5}">
      <dgm:prSet/>
      <dgm:spPr/>
      <dgm:t>
        <a:bodyPr/>
        <a:lstStyle/>
        <a:p>
          <a:endParaRPr lang="en-US"/>
        </a:p>
      </dgm:t>
    </dgm:pt>
    <dgm:pt modelId="{188BE5D7-599F-443A-AE73-9A11014AFB37}" type="sibTrans" cxnId="{A42E5190-4A58-404C-AD00-BE66FC3462C5}">
      <dgm:prSet/>
      <dgm:spPr/>
      <dgm:t>
        <a:bodyPr/>
        <a:lstStyle/>
        <a:p>
          <a:endParaRPr lang="en-US"/>
        </a:p>
      </dgm:t>
    </dgm:pt>
    <dgm:pt modelId="{8BF9766F-276B-4B83-9053-1BD56D16D91C}">
      <dgm:prSet/>
      <dgm:spPr>
        <a:solidFill>
          <a:srgbClr val="4D96B8"/>
        </a:solidFill>
        <a:ln>
          <a:solidFill>
            <a:schemeClr val="bg1">
              <a:lumMod val="65000"/>
            </a:schemeClr>
          </a:solidFill>
        </a:ln>
      </dgm:spPr>
      <dgm:t>
        <a:bodyPr/>
        <a:lstStyle/>
        <a:p>
          <a:r>
            <a:rPr lang="en-US" b="1" dirty="0" err="1" smtClean="0">
              <a:solidFill>
                <a:schemeClr val="tx1"/>
              </a:solidFill>
              <a:latin typeface="Oswald" panose="020B0604020202020204" charset="0"/>
            </a:rPr>
            <a:t>leen</a:t>
          </a:r>
          <a:endParaRPr lang="en-US" b="1" dirty="0">
            <a:solidFill>
              <a:schemeClr val="tx1"/>
            </a:solidFill>
            <a:latin typeface="Oswald" panose="020B0604020202020204" charset="0"/>
          </a:endParaRPr>
        </a:p>
      </dgm:t>
    </dgm:pt>
    <dgm:pt modelId="{72ED8EE6-5B93-4B2F-966D-0800D9C2CD34}" type="parTrans" cxnId="{C92E7462-520F-47E3-AE97-8E1FE36E804A}">
      <dgm:prSet/>
      <dgm:spPr/>
      <dgm:t>
        <a:bodyPr/>
        <a:lstStyle/>
        <a:p>
          <a:endParaRPr lang="en-US"/>
        </a:p>
      </dgm:t>
    </dgm:pt>
    <dgm:pt modelId="{E801CB5D-E038-48C6-AB82-1D31A07E8BCA}" type="sibTrans" cxnId="{C92E7462-520F-47E3-AE97-8E1FE36E804A}">
      <dgm:prSet/>
      <dgm:spPr/>
      <dgm:t>
        <a:bodyPr/>
        <a:lstStyle/>
        <a:p>
          <a:endParaRPr lang="en-US"/>
        </a:p>
      </dgm:t>
    </dgm:pt>
    <dgm:pt modelId="{7CF28F0C-1AE0-40ED-BE79-3D4D80377F04}" type="pres">
      <dgm:prSet presAssocID="{4298DAC7-621D-4444-9C77-3B495AF88881}" presName="Name0" presStyleCnt="0">
        <dgm:presLayoutVars>
          <dgm:dir/>
          <dgm:animLvl val="lvl"/>
          <dgm:resizeHandles val="exact"/>
        </dgm:presLayoutVars>
      </dgm:prSet>
      <dgm:spPr/>
    </dgm:pt>
    <dgm:pt modelId="{6C59ED85-F5A9-4F68-8AF1-CE27D1D82FDD}" type="pres">
      <dgm:prSet presAssocID="{6D7A5375-BE7E-4E46-91CE-F6681ECD0CB7}" presName="parTxOnly" presStyleLbl="node1" presStyleIdx="0" presStyleCnt="6">
        <dgm:presLayoutVars>
          <dgm:chMax val="0"/>
          <dgm:chPref val="0"/>
          <dgm:bulletEnabled val="1"/>
        </dgm:presLayoutVars>
      </dgm:prSet>
      <dgm:spPr/>
      <dgm:t>
        <a:bodyPr/>
        <a:lstStyle/>
        <a:p>
          <a:endParaRPr lang="en-US"/>
        </a:p>
      </dgm:t>
    </dgm:pt>
    <dgm:pt modelId="{A7D0DC67-A5BA-4C99-839D-BC76074462D5}" type="pres">
      <dgm:prSet presAssocID="{A604B5C0-90EF-4F2A-A6BB-AD92E0D057C7}" presName="parTxOnlySpace" presStyleCnt="0"/>
      <dgm:spPr/>
    </dgm:pt>
    <dgm:pt modelId="{36944AD9-19E0-486D-A16A-BE63D6C45A6E}" type="pres">
      <dgm:prSet presAssocID="{42666DA6-27F6-4F02-8D45-199B812BA4CB}" presName="parTxOnly" presStyleLbl="node1" presStyleIdx="1" presStyleCnt="6">
        <dgm:presLayoutVars>
          <dgm:chMax val="0"/>
          <dgm:chPref val="0"/>
          <dgm:bulletEnabled val="1"/>
        </dgm:presLayoutVars>
      </dgm:prSet>
      <dgm:spPr/>
      <dgm:t>
        <a:bodyPr/>
        <a:lstStyle/>
        <a:p>
          <a:endParaRPr lang="en-US"/>
        </a:p>
      </dgm:t>
    </dgm:pt>
    <dgm:pt modelId="{A1481A65-6AE0-4BA4-B755-079506E842AA}" type="pres">
      <dgm:prSet presAssocID="{6154B247-BA7D-4FA9-AE54-CEF7FE3447FE}" presName="parTxOnlySpace" presStyleCnt="0"/>
      <dgm:spPr/>
    </dgm:pt>
    <dgm:pt modelId="{B2334000-67D3-421B-A91D-110EBC999D7C}" type="pres">
      <dgm:prSet presAssocID="{B14A9131-95D9-4410-AABD-95AF509E7C50}" presName="parTxOnly" presStyleLbl="node1" presStyleIdx="2" presStyleCnt="6">
        <dgm:presLayoutVars>
          <dgm:chMax val="0"/>
          <dgm:chPref val="0"/>
          <dgm:bulletEnabled val="1"/>
        </dgm:presLayoutVars>
      </dgm:prSet>
      <dgm:spPr/>
      <dgm:t>
        <a:bodyPr/>
        <a:lstStyle/>
        <a:p>
          <a:endParaRPr lang="en-US"/>
        </a:p>
      </dgm:t>
    </dgm:pt>
    <dgm:pt modelId="{075C2BA0-E57C-4020-88C9-D4B7416F118A}" type="pres">
      <dgm:prSet presAssocID="{E0E640CD-5EB9-48D4-B4F8-C9A0FDE4307E}" presName="parTxOnlySpace" presStyleCnt="0"/>
      <dgm:spPr/>
    </dgm:pt>
    <dgm:pt modelId="{78CEE786-EA20-445C-B6DF-A3E2245B6EBC}" type="pres">
      <dgm:prSet presAssocID="{C5265D7A-E449-4992-9D8F-FA2E67D8C24D}" presName="parTxOnly" presStyleLbl="node1" presStyleIdx="3" presStyleCnt="6" custLinFactNeighborX="-14774" custLinFactNeighborY="-2531">
        <dgm:presLayoutVars>
          <dgm:chMax val="0"/>
          <dgm:chPref val="0"/>
          <dgm:bulletEnabled val="1"/>
        </dgm:presLayoutVars>
      </dgm:prSet>
      <dgm:spPr/>
      <dgm:t>
        <a:bodyPr/>
        <a:lstStyle/>
        <a:p>
          <a:endParaRPr lang="en-US"/>
        </a:p>
      </dgm:t>
    </dgm:pt>
    <dgm:pt modelId="{B9AEA5B8-EC4D-471E-A9B3-498B83F9536A}" type="pres">
      <dgm:prSet presAssocID="{CA738FBA-4D97-4F69-8254-8508709B3CAF}" presName="parTxOnlySpace" presStyleCnt="0"/>
      <dgm:spPr/>
    </dgm:pt>
    <dgm:pt modelId="{3C22FE4B-0A76-48EF-B469-9F9C9B242B54}" type="pres">
      <dgm:prSet presAssocID="{62BA7E22-C9F0-4C2D-9B15-97B86EC3DF4A}" presName="parTxOnly" presStyleLbl="node1" presStyleIdx="4" presStyleCnt="6">
        <dgm:presLayoutVars>
          <dgm:chMax val="0"/>
          <dgm:chPref val="0"/>
          <dgm:bulletEnabled val="1"/>
        </dgm:presLayoutVars>
      </dgm:prSet>
      <dgm:spPr/>
      <dgm:t>
        <a:bodyPr/>
        <a:lstStyle/>
        <a:p>
          <a:endParaRPr lang="en-US"/>
        </a:p>
      </dgm:t>
    </dgm:pt>
    <dgm:pt modelId="{D118520B-0AD5-4751-BD92-04B64C79CC66}" type="pres">
      <dgm:prSet presAssocID="{188BE5D7-599F-443A-AE73-9A11014AFB37}" presName="parTxOnlySpace" presStyleCnt="0"/>
      <dgm:spPr/>
    </dgm:pt>
    <dgm:pt modelId="{F84337EB-675D-49CC-BB5F-EF83093E096C}" type="pres">
      <dgm:prSet presAssocID="{8BF9766F-276B-4B83-9053-1BD56D16D91C}" presName="parTxOnly" presStyleLbl="node1" presStyleIdx="5" presStyleCnt="6">
        <dgm:presLayoutVars>
          <dgm:chMax val="0"/>
          <dgm:chPref val="0"/>
          <dgm:bulletEnabled val="1"/>
        </dgm:presLayoutVars>
      </dgm:prSet>
      <dgm:spPr/>
      <dgm:t>
        <a:bodyPr/>
        <a:lstStyle/>
        <a:p>
          <a:endParaRPr lang="en-US"/>
        </a:p>
      </dgm:t>
    </dgm:pt>
  </dgm:ptLst>
  <dgm:cxnLst>
    <dgm:cxn modelId="{97B5140E-E79A-4C2E-981F-CB8D383798DC}" type="presOf" srcId="{4298DAC7-621D-4444-9C77-3B495AF88881}" destId="{7CF28F0C-1AE0-40ED-BE79-3D4D80377F04}" srcOrd="0" destOrd="0" presId="urn:microsoft.com/office/officeart/2005/8/layout/chevron1"/>
    <dgm:cxn modelId="{643E1962-52B0-409A-93F6-7BB859673F93}" srcId="{4298DAC7-621D-4444-9C77-3B495AF88881}" destId="{6D7A5375-BE7E-4E46-91CE-F6681ECD0CB7}" srcOrd="0" destOrd="0" parTransId="{15304F49-812F-4474-8E3B-BF791FFF619F}" sibTransId="{A604B5C0-90EF-4F2A-A6BB-AD92E0D057C7}"/>
    <dgm:cxn modelId="{30EBB21B-45BC-4421-8079-A21F98A6352A}" type="presOf" srcId="{B14A9131-95D9-4410-AABD-95AF509E7C50}" destId="{B2334000-67D3-421B-A91D-110EBC999D7C}" srcOrd="0" destOrd="0" presId="urn:microsoft.com/office/officeart/2005/8/layout/chevron1"/>
    <dgm:cxn modelId="{A42E5190-4A58-404C-AD00-BE66FC3462C5}" srcId="{4298DAC7-621D-4444-9C77-3B495AF88881}" destId="{62BA7E22-C9F0-4C2D-9B15-97B86EC3DF4A}" srcOrd="4" destOrd="0" parTransId="{07DA1742-4D79-4B0B-BD53-C7849B910CDC}" sibTransId="{188BE5D7-599F-443A-AE73-9A11014AFB37}"/>
    <dgm:cxn modelId="{2A7150EB-C5A1-4D7D-8BF4-F10EC53853A9}" srcId="{4298DAC7-621D-4444-9C77-3B495AF88881}" destId="{C5265D7A-E449-4992-9D8F-FA2E67D8C24D}" srcOrd="3" destOrd="0" parTransId="{04F509AA-74FA-4DA8-917E-DC6BE970DFA5}" sibTransId="{CA738FBA-4D97-4F69-8254-8508709B3CAF}"/>
    <dgm:cxn modelId="{50D12AD8-92E1-4036-B391-D4E722686209}" type="presOf" srcId="{62BA7E22-C9F0-4C2D-9B15-97B86EC3DF4A}" destId="{3C22FE4B-0A76-48EF-B469-9F9C9B242B54}" srcOrd="0" destOrd="0" presId="urn:microsoft.com/office/officeart/2005/8/layout/chevron1"/>
    <dgm:cxn modelId="{E93C6E18-3BF1-44BC-B917-2A6EB20D1F8F}" srcId="{4298DAC7-621D-4444-9C77-3B495AF88881}" destId="{42666DA6-27F6-4F02-8D45-199B812BA4CB}" srcOrd="1" destOrd="0" parTransId="{C05B3933-6A64-46D5-8A46-25E8394146BD}" sibTransId="{6154B247-BA7D-4FA9-AE54-CEF7FE3447FE}"/>
    <dgm:cxn modelId="{97195B9E-8CB0-47E1-B66F-510535684913}" type="presOf" srcId="{6D7A5375-BE7E-4E46-91CE-F6681ECD0CB7}" destId="{6C59ED85-F5A9-4F68-8AF1-CE27D1D82FDD}" srcOrd="0" destOrd="0" presId="urn:microsoft.com/office/officeart/2005/8/layout/chevron1"/>
    <dgm:cxn modelId="{558DE42B-1BCE-4CD3-8EBB-5BD367AF4989}" type="presOf" srcId="{C5265D7A-E449-4992-9D8F-FA2E67D8C24D}" destId="{78CEE786-EA20-445C-B6DF-A3E2245B6EBC}" srcOrd="0" destOrd="0" presId="urn:microsoft.com/office/officeart/2005/8/layout/chevron1"/>
    <dgm:cxn modelId="{C19E2C00-DEC3-4817-B491-241E904049D4}" type="presOf" srcId="{8BF9766F-276B-4B83-9053-1BD56D16D91C}" destId="{F84337EB-675D-49CC-BB5F-EF83093E096C}" srcOrd="0" destOrd="0" presId="urn:microsoft.com/office/officeart/2005/8/layout/chevron1"/>
    <dgm:cxn modelId="{C92E7462-520F-47E3-AE97-8E1FE36E804A}" srcId="{4298DAC7-621D-4444-9C77-3B495AF88881}" destId="{8BF9766F-276B-4B83-9053-1BD56D16D91C}" srcOrd="5" destOrd="0" parTransId="{72ED8EE6-5B93-4B2F-966D-0800D9C2CD34}" sibTransId="{E801CB5D-E038-48C6-AB82-1D31A07E8BCA}"/>
    <dgm:cxn modelId="{FA2265FE-C4A4-4414-B4BC-0C9BE55C5634}" srcId="{4298DAC7-621D-4444-9C77-3B495AF88881}" destId="{B14A9131-95D9-4410-AABD-95AF509E7C50}" srcOrd="2" destOrd="0" parTransId="{FE719FAC-3C44-40CA-B6B2-F358DA107D9E}" sibTransId="{E0E640CD-5EB9-48D4-B4F8-C9A0FDE4307E}"/>
    <dgm:cxn modelId="{44C38B26-59DD-4572-8702-461E20F463FB}" type="presOf" srcId="{42666DA6-27F6-4F02-8D45-199B812BA4CB}" destId="{36944AD9-19E0-486D-A16A-BE63D6C45A6E}" srcOrd="0" destOrd="0" presId="urn:microsoft.com/office/officeart/2005/8/layout/chevron1"/>
    <dgm:cxn modelId="{B75DE932-52B4-4119-96AA-7F13E49E2865}" type="presParOf" srcId="{7CF28F0C-1AE0-40ED-BE79-3D4D80377F04}" destId="{6C59ED85-F5A9-4F68-8AF1-CE27D1D82FDD}" srcOrd="0" destOrd="0" presId="urn:microsoft.com/office/officeart/2005/8/layout/chevron1"/>
    <dgm:cxn modelId="{9077CCFF-5144-42CB-A8B5-F55D17CB0FAA}" type="presParOf" srcId="{7CF28F0C-1AE0-40ED-BE79-3D4D80377F04}" destId="{A7D0DC67-A5BA-4C99-839D-BC76074462D5}" srcOrd="1" destOrd="0" presId="urn:microsoft.com/office/officeart/2005/8/layout/chevron1"/>
    <dgm:cxn modelId="{218BDD5A-6D2B-4E01-8723-4EDA3CED3AC0}" type="presParOf" srcId="{7CF28F0C-1AE0-40ED-BE79-3D4D80377F04}" destId="{36944AD9-19E0-486D-A16A-BE63D6C45A6E}" srcOrd="2" destOrd="0" presId="urn:microsoft.com/office/officeart/2005/8/layout/chevron1"/>
    <dgm:cxn modelId="{3131D900-956F-4880-8CC4-FFE241B90192}" type="presParOf" srcId="{7CF28F0C-1AE0-40ED-BE79-3D4D80377F04}" destId="{A1481A65-6AE0-4BA4-B755-079506E842AA}" srcOrd="3" destOrd="0" presId="urn:microsoft.com/office/officeart/2005/8/layout/chevron1"/>
    <dgm:cxn modelId="{3EDA5278-873A-4798-928F-CFD9C3DF1BA8}" type="presParOf" srcId="{7CF28F0C-1AE0-40ED-BE79-3D4D80377F04}" destId="{B2334000-67D3-421B-A91D-110EBC999D7C}" srcOrd="4" destOrd="0" presId="urn:microsoft.com/office/officeart/2005/8/layout/chevron1"/>
    <dgm:cxn modelId="{FBC4382C-7CAC-45C2-9D62-D150A931BBBE}" type="presParOf" srcId="{7CF28F0C-1AE0-40ED-BE79-3D4D80377F04}" destId="{075C2BA0-E57C-4020-88C9-D4B7416F118A}" srcOrd="5" destOrd="0" presId="urn:microsoft.com/office/officeart/2005/8/layout/chevron1"/>
    <dgm:cxn modelId="{970C39AC-53DC-4775-A5B2-99466C9B2CD5}" type="presParOf" srcId="{7CF28F0C-1AE0-40ED-BE79-3D4D80377F04}" destId="{78CEE786-EA20-445C-B6DF-A3E2245B6EBC}" srcOrd="6" destOrd="0" presId="urn:microsoft.com/office/officeart/2005/8/layout/chevron1"/>
    <dgm:cxn modelId="{350C0346-8A2E-46D0-8F94-3BC2A0BB0134}" type="presParOf" srcId="{7CF28F0C-1AE0-40ED-BE79-3D4D80377F04}" destId="{B9AEA5B8-EC4D-471E-A9B3-498B83F9536A}" srcOrd="7" destOrd="0" presId="urn:microsoft.com/office/officeart/2005/8/layout/chevron1"/>
    <dgm:cxn modelId="{141A6CAA-E81E-4B7D-B750-C334874CDBDB}" type="presParOf" srcId="{7CF28F0C-1AE0-40ED-BE79-3D4D80377F04}" destId="{3C22FE4B-0A76-48EF-B469-9F9C9B242B54}" srcOrd="8" destOrd="0" presId="urn:microsoft.com/office/officeart/2005/8/layout/chevron1"/>
    <dgm:cxn modelId="{B0C9D42E-92CA-4270-B2FC-5BC6346E23B4}" type="presParOf" srcId="{7CF28F0C-1AE0-40ED-BE79-3D4D80377F04}" destId="{D118520B-0AD5-4751-BD92-04B64C79CC66}" srcOrd="9" destOrd="0" presId="urn:microsoft.com/office/officeart/2005/8/layout/chevron1"/>
    <dgm:cxn modelId="{65BAF708-8B06-4BB4-B119-27D864AF48BB}" type="presParOf" srcId="{7CF28F0C-1AE0-40ED-BE79-3D4D80377F04}" destId="{F84337EB-675D-49CC-BB5F-EF83093E096C}"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D4637D-AA0A-4D22-95C5-B49D77EF5DFC}" type="doc">
      <dgm:prSet loTypeId="urn:microsoft.com/office/officeart/2005/8/layout/gear1" loCatId="process" qsTypeId="urn:microsoft.com/office/officeart/2005/8/quickstyle/simple1" qsCatId="simple" csTypeId="urn:microsoft.com/office/officeart/2005/8/colors/accent1_2" csCatId="accent1" phldr="1"/>
      <dgm:spPr/>
    </dgm:pt>
    <dgm:pt modelId="{04171E79-B467-4348-ABEA-4FEB177A2E1B}">
      <dgm:prSet phldrT="[Text]"/>
      <dgm:spPr>
        <a:solidFill>
          <a:srgbClr val="FFC000"/>
        </a:solidFill>
      </dgm:spPr>
      <dgm:t>
        <a:bodyPr/>
        <a:lstStyle/>
        <a:p>
          <a:r>
            <a:rPr lang="en-US" dirty="0" err="1" smtClean="0">
              <a:solidFill>
                <a:schemeClr val="tx1"/>
              </a:solidFill>
              <a:latin typeface="Oswald" panose="020B0604020202020204" charset="0"/>
            </a:rPr>
            <a:t>Reto</a:t>
          </a:r>
          <a:r>
            <a:rPr lang="en-US" dirty="0" smtClean="0">
              <a:solidFill>
                <a:schemeClr val="tx1"/>
              </a:solidFill>
              <a:latin typeface="Oswald" panose="020B0604020202020204" charset="0"/>
            </a:rPr>
            <a:t> para </a:t>
          </a:r>
          <a:r>
            <a:rPr lang="en-US" dirty="0" err="1" smtClean="0">
              <a:solidFill>
                <a:schemeClr val="tx1"/>
              </a:solidFill>
              <a:latin typeface="Oswald" panose="020B0604020202020204" charset="0"/>
            </a:rPr>
            <a:t>los</a:t>
          </a:r>
          <a:r>
            <a:rPr lang="en-US" dirty="0" smtClean="0">
              <a:solidFill>
                <a:schemeClr val="tx1"/>
              </a:solidFill>
              <a:latin typeface="Oswald" panose="020B0604020202020204" charset="0"/>
            </a:rPr>
            <a:t> </a:t>
          </a:r>
          <a:r>
            <a:rPr lang="en-US" dirty="0" err="1" smtClean="0">
              <a:solidFill>
                <a:schemeClr val="tx1"/>
              </a:solidFill>
              <a:latin typeface="Oswald" panose="020B0604020202020204" charset="0"/>
            </a:rPr>
            <a:t>bibliotecarios</a:t>
          </a:r>
          <a:r>
            <a:rPr lang="en-US" dirty="0" smtClean="0">
              <a:solidFill>
                <a:schemeClr val="tx1"/>
              </a:solidFill>
              <a:latin typeface="Oswald" panose="020B0604020202020204" charset="0"/>
            </a:rPr>
            <a:t> y </a:t>
          </a:r>
          <a:r>
            <a:rPr lang="en-US" dirty="0" err="1" smtClean="0">
              <a:solidFill>
                <a:schemeClr val="tx1"/>
              </a:solidFill>
              <a:latin typeface="Oswald" panose="020B0604020202020204" charset="0"/>
            </a:rPr>
            <a:t>educadores</a:t>
          </a:r>
          <a:endParaRPr lang="en-US" dirty="0">
            <a:solidFill>
              <a:schemeClr val="tx1"/>
            </a:solidFill>
            <a:latin typeface="Oswald" panose="020B0604020202020204" charset="0"/>
          </a:endParaRPr>
        </a:p>
      </dgm:t>
    </dgm:pt>
    <dgm:pt modelId="{D167647D-1FCE-4B05-A57F-0935DD58F248}" type="parTrans" cxnId="{7DA25B3E-6DAA-492A-9F14-CD9BEB7461A7}">
      <dgm:prSet/>
      <dgm:spPr/>
      <dgm:t>
        <a:bodyPr/>
        <a:lstStyle/>
        <a:p>
          <a:endParaRPr lang="en-US"/>
        </a:p>
      </dgm:t>
    </dgm:pt>
    <dgm:pt modelId="{21DFBABA-A8CD-487A-BE60-102BFD851655}" type="sibTrans" cxnId="{7DA25B3E-6DAA-492A-9F14-CD9BEB7461A7}">
      <dgm:prSet/>
      <dgm:spPr>
        <a:solidFill>
          <a:srgbClr val="4D96B8"/>
        </a:solidFill>
      </dgm:spPr>
      <dgm:t>
        <a:bodyPr/>
        <a:lstStyle/>
        <a:p>
          <a:endParaRPr lang="en-US">
            <a:latin typeface="Oswald" panose="020B0604020202020204" charset="0"/>
          </a:endParaRPr>
        </a:p>
      </dgm:t>
    </dgm:pt>
    <dgm:pt modelId="{EDFB248D-E497-4B9D-B620-8F4EA8EB5C26}">
      <dgm:prSet phldrT="[Text]"/>
      <dgm:spPr>
        <a:solidFill>
          <a:schemeClr val="bg1">
            <a:lumMod val="65000"/>
          </a:schemeClr>
        </a:solidFill>
      </dgm:spPr>
      <dgm:t>
        <a:bodyPr/>
        <a:lstStyle/>
        <a:p>
          <a:r>
            <a:rPr lang="en-US" dirty="0" smtClean="0">
              <a:solidFill>
                <a:schemeClr val="tx1"/>
              </a:solidFill>
              <a:latin typeface="Oswald" panose="020B0604020202020204" charset="0"/>
            </a:rPr>
            <a:t>TICs</a:t>
          </a:r>
          <a:endParaRPr lang="en-US" dirty="0">
            <a:solidFill>
              <a:schemeClr val="tx1"/>
            </a:solidFill>
            <a:latin typeface="Oswald" panose="020B0604020202020204" charset="0"/>
          </a:endParaRPr>
        </a:p>
      </dgm:t>
    </dgm:pt>
    <dgm:pt modelId="{C15B73F9-A35B-4D9A-A724-3FE8E06387BE}" type="parTrans" cxnId="{CD21E76B-AD72-49F4-B277-9E60EDB68083}">
      <dgm:prSet/>
      <dgm:spPr/>
      <dgm:t>
        <a:bodyPr/>
        <a:lstStyle/>
        <a:p>
          <a:endParaRPr lang="en-US"/>
        </a:p>
      </dgm:t>
    </dgm:pt>
    <dgm:pt modelId="{952AB53D-D6CD-46F2-B3A8-C1AA7FB889E8}" type="sibTrans" cxnId="{CD21E76B-AD72-49F4-B277-9E60EDB68083}">
      <dgm:prSet/>
      <dgm:spPr>
        <a:solidFill>
          <a:srgbClr val="4D96B8"/>
        </a:solidFill>
      </dgm:spPr>
      <dgm:t>
        <a:bodyPr/>
        <a:lstStyle/>
        <a:p>
          <a:endParaRPr lang="en-US">
            <a:latin typeface="Oswald" panose="020B0604020202020204" charset="0"/>
          </a:endParaRPr>
        </a:p>
      </dgm:t>
    </dgm:pt>
    <dgm:pt modelId="{161153A8-2328-4765-8C7F-0314DD374E7A}">
      <dgm:prSet phldrT="[Text]"/>
      <dgm:spPr>
        <a:solidFill>
          <a:srgbClr val="FFC000"/>
        </a:solidFill>
      </dgm:spPr>
      <dgm:t>
        <a:bodyPr/>
        <a:lstStyle/>
        <a:p>
          <a:r>
            <a:rPr lang="en-US" dirty="0" err="1" smtClean="0">
              <a:solidFill>
                <a:schemeClr val="tx1"/>
              </a:solidFill>
              <a:latin typeface="Oswald" panose="020B0604020202020204" charset="0"/>
            </a:rPr>
            <a:t>Nativos</a:t>
          </a:r>
          <a:r>
            <a:rPr lang="en-US" dirty="0" smtClean="0">
              <a:solidFill>
                <a:schemeClr val="tx1"/>
              </a:solidFill>
              <a:latin typeface="Oswald" panose="020B0604020202020204" charset="0"/>
            </a:rPr>
            <a:t> </a:t>
          </a:r>
          <a:r>
            <a:rPr lang="en-US" dirty="0" err="1" smtClean="0">
              <a:solidFill>
                <a:schemeClr val="tx1"/>
              </a:solidFill>
              <a:latin typeface="Oswald" panose="020B0604020202020204" charset="0"/>
            </a:rPr>
            <a:t>digitales</a:t>
          </a:r>
          <a:endParaRPr lang="en-US" dirty="0">
            <a:solidFill>
              <a:schemeClr val="tx1"/>
            </a:solidFill>
            <a:latin typeface="Oswald" panose="020B0604020202020204" charset="0"/>
          </a:endParaRPr>
        </a:p>
      </dgm:t>
    </dgm:pt>
    <dgm:pt modelId="{F536F34B-FE63-436E-880B-7DDAA341119E}" type="parTrans" cxnId="{E797140D-5113-4C3C-8A8C-5A59EAE32BB6}">
      <dgm:prSet/>
      <dgm:spPr/>
      <dgm:t>
        <a:bodyPr/>
        <a:lstStyle/>
        <a:p>
          <a:endParaRPr lang="en-US"/>
        </a:p>
      </dgm:t>
    </dgm:pt>
    <dgm:pt modelId="{3484CF63-4434-4CF6-B3A2-5EF25010EAC8}" type="sibTrans" cxnId="{E797140D-5113-4C3C-8A8C-5A59EAE32BB6}">
      <dgm:prSet/>
      <dgm:spPr>
        <a:solidFill>
          <a:srgbClr val="4D96B8"/>
        </a:solidFill>
      </dgm:spPr>
      <dgm:t>
        <a:bodyPr/>
        <a:lstStyle/>
        <a:p>
          <a:endParaRPr lang="en-US">
            <a:latin typeface="Oswald" panose="020B0604020202020204" charset="0"/>
          </a:endParaRPr>
        </a:p>
      </dgm:t>
    </dgm:pt>
    <dgm:pt modelId="{4524CB7D-84E8-4599-AC60-24D854AEA0C2}">
      <dgm:prSet/>
      <dgm:spPr>
        <a:solidFill>
          <a:srgbClr val="4D96B8"/>
        </a:solidFill>
        <a:ln>
          <a:noFill/>
        </a:ln>
      </dgm:spPr>
      <dgm:t>
        <a:bodyPr/>
        <a:lstStyle/>
        <a:p>
          <a:r>
            <a:rPr lang="en-US" b="1" dirty="0" err="1" smtClean="0">
              <a:latin typeface="Oswald" panose="020B0604020202020204" charset="0"/>
            </a:rPr>
            <a:t>Dinámico</a:t>
          </a:r>
          <a:endParaRPr lang="en-US" b="1" dirty="0">
            <a:latin typeface="Oswald" panose="020B0604020202020204" charset="0"/>
          </a:endParaRPr>
        </a:p>
      </dgm:t>
    </dgm:pt>
    <dgm:pt modelId="{4E4C79DD-D357-4631-96D7-1A009842ECE4}" type="parTrans" cxnId="{FE70D0D1-2B70-4488-A637-E7D28F9CE8ED}">
      <dgm:prSet/>
      <dgm:spPr/>
      <dgm:t>
        <a:bodyPr/>
        <a:lstStyle/>
        <a:p>
          <a:endParaRPr lang="en-US"/>
        </a:p>
      </dgm:t>
    </dgm:pt>
    <dgm:pt modelId="{80B240CF-DE6F-42E7-900F-2088980103CA}" type="sibTrans" cxnId="{FE70D0D1-2B70-4488-A637-E7D28F9CE8ED}">
      <dgm:prSet/>
      <dgm:spPr/>
      <dgm:t>
        <a:bodyPr/>
        <a:lstStyle/>
        <a:p>
          <a:endParaRPr lang="en-US"/>
        </a:p>
      </dgm:t>
    </dgm:pt>
    <dgm:pt modelId="{21C1AF5E-B076-4D3A-A786-8B83ACA1B7B6}">
      <dgm:prSet/>
      <dgm:spPr>
        <a:solidFill>
          <a:srgbClr val="4D96B8"/>
        </a:solidFill>
        <a:ln>
          <a:noFill/>
        </a:ln>
      </dgm:spPr>
      <dgm:t>
        <a:bodyPr/>
        <a:lstStyle/>
        <a:p>
          <a:r>
            <a:rPr lang="en-US" b="1" dirty="0" smtClean="0">
              <a:latin typeface="Oswald" panose="020B0604020202020204" charset="0"/>
            </a:rPr>
            <a:t>Flexible</a:t>
          </a:r>
          <a:endParaRPr lang="en-US" b="1" dirty="0">
            <a:latin typeface="Oswald" panose="020B0604020202020204" charset="0"/>
          </a:endParaRPr>
        </a:p>
      </dgm:t>
    </dgm:pt>
    <dgm:pt modelId="{2835F8A9-E592-43D3-86A3-6B3774E257C9}" type="parTrans" cxnId="{FE20C2E7-3D57-4CC3-9C10-C2B09C61B366}">
      <dgm:prSet/>
      <dgm:spPr/>
      <dgm:t>
        <a:bodyPr/>
        <a:lstStyle/>
        <a:p>
          <a:endParaRPr lang="en-US"/>
        </a:p>
      </dgm:t>
    </dgm:pt>
    <dgm:pt modelId="{641238BE-1364-4F94-9C0A-6F513A42DD62}" type="sibTrans" cxnId="{FE20C2E7-3D57-4CC3-9C10-C2B09C61B366}">
      <dgm:prSet/>
      <dgm:spPr/>
      <dgm:t>
        <a:bodyPr/>
        <a:lstStyle/>
        <a:p>
          <a:endParaRPr lang="en-US"/>
        </a:p>
      </dgm:t>
    </dgm:pt>
    <dgm:pt modelId="{ACA3283F-ADB7-4F80-B59F-DFAE4057ACB8}">
      <dgm:prSet/>
      <dgm:spPr>
        <a:solidFill>
          <a:srgbClr val="4D96B8"/>
        </a:solidFill>
        <a:ln>
          <a:noFill/>
        </a:ln>
      </dgm:spPr>
      <dgm:t>
        <a:bodyPr/>
        <a:lstStyle/>
        <a:p>
          <a:r>
            <a:rPr lang="en-US" b="1" dirty="0" err="1" smtClean="0">
              <a:latin typeface="Oswald" panose="020B0604020202020204" charset="0"/>
            </a:rPr>
            <a:t>Tecnológico</a:t>
          </a:r>
          <a:r>
            <a:rPr lang="en-US" b="1" dirty="0" smtClean="0">
              <a:latin typeface="Oswald" panose="020B0604020202020204" charset="0"/>
            </a:rPr>
            <a:t> </a:t>
          </a:r>
          <a:endParaRPr lang="en-US" b="1" dirty="0">
            <a:latin typeface="Oswald" panose="020B0604020202020204" charset="0"/>
          </a:endParaRPr>
        </a:p>
      </dgm:t>
    </dgm:pt>
    <dgm:pt modelId="{1ADFD4E4-6917-46A1-A275-88B0E95EC420}" type="parTrans" cxnId="{26F13673-5F1F-4DA8-B146-661035D22A22}">
      <dgm:prSet/>
      <dgm:spPr/>
      <dgm:t>
        <a:bodyPr/>
        <a:lstStyle/>
        <a:p>
          <a:endParaRPr lang="en-US"/>
        </a:p>
      </dgm:t>
    </dgm:pt>
    <dgm:pt modelId="{4074B8A8-4F48-4D86-AE16-9F5E707DEB5E}" type="sibTrans" cxnId="{26F13673-5F1F-4DA8-B146-661035D22A22}">
      <dgm:prSet/>
      <dgm:spPr/>
      <dgm:t>
        <a:bodyPr/>
        <a:lstStyle/>
        <a:p>
          <a:endParaRPr lang="en-US"/>
        </a:p>
      </dgm:t>
    </dgm:pt>
    <dgm:pt modelId="{DF71DB09-7948-484C-A872-01F80855054D}">
      <dgm:prSet/>
      <dgm:spPr>
        <a:solidFill>
          <a:srgbClr val="4D96B8"/>
        </a:solidFill>
        <a:ln>
          <a:noFill/>
        </a:ln>
      </dgm:spPr>
      <dgm:t>
        <a:bodyPr/>
        <a:lstStyle/>
        <a:p>
          <a:r>
            <a:rPr lang="en-US" b="1" dirty="0" err="1" smtClean="0">
              <a:latin typeface="Oswald" panose="020B0604020202020204" charset="0"/>
            </a:rPr>
            <a:t>Generación</a:t>
          </a:r>
          <a:r>
            <a:rPr lang="en-US" b="1" dirty="0" smtClean="0">
              <a:latin typeface="Oswald" panose="020B0604020202020204" charset="0"/>
            </a:rPr>
            <a:t> C</a:t>
          </a:r>
          <a:endParaRPr lang="en-US" b="1" dirty="0">
            <a:latin typeface="Oswald" panose="020B0604020202020204" charset="0"/>
          </a:endParaRPr>
        </a:p>
      </dgm:t>
    </dgm:pt>
    <dgm:pt modelId="{88A7328A-ACE3-472E-A28C-388AE6B71C71}" type="parTrans" cxnId="{89066670-9054-4C04-B829-B07F8543935A}">
      <dgm:prSet/>
      <dgm:spPr/>
      <dgm:t>
        <a:bodyPr/>
        <a:lstStyle/>
        <a:p>
          <a:endParaRPr lang="en-US"/>
        </a:p>
      </dgm:t>
    </dgm:pt>
    <dgm:pt modelId="{6493A530-EC6B-426E-87B8-E18F80776797}" type="sibTrans" cxnId="{89066670-9054-4C04-B829-B07F8543935A}">
      <dgm:prSet/>
      <dgm:spPr/>
      <dgm:t>
        <a:bodyPr/>
        <a:lstStyle/>
        <a:p>
          <a:endParaRPr lang="en-US"/>
        </a:p>
      </dgm:t>
    </dgm:pt>
    <dgm:pt modelId="{8B39D230-D21A-4509-A388-9B72AEB8D7A2}" type="pres">
      <dgm:prSet presAssocID="{ECD4637D-AA0A-4D22-95C5-B49D77EF5DFC}" presName="composite" presStyleCnt="0">
        <dgm:presLayoutVars>
          <dgm:chMax val="3"/>
          <dgm:animLvl val="lvl"/>
          <dgm:resizeHandles val="exact"/>
        </dgm:presLayoutVars>
      </dgm:prSet>
      <dgm:spPr/>
    </dgm:pt>
    <dgm:pt modelId="{66C8940D-35D1-4160-B4F1-0E8BB9EA0381}" type="pres">
      <dgm:prSet presAssocID="{04171E79-B467-4348-ABEA-4FEB177A2E1B}" presName="gear1" presStyleLbl="node1" presStyleIdx="0" presStyleCnt="3">
        <dgm:presLayoutVars>
          <dgm:chMax val="1"/>
          <dgm:bulletEnabled val="1"/>
        </dgm:presLayoutVars>
      </dgm:prSet>
      <dgm:spPr/>
      <dgm:t>
        <a:bodyPr/>
        <a:lstStyle/>
        <a:p>
          <a:endParaRPr lang="en-US"/>
        </a:p>
      </dgm:t>
    </dgm:pt>
    <dgm:pt modelId="{A6DA10C4-5817-4B29-9231-249B5D699E4E}" type="pres">
      <dgm:prSet presAssocID="{04171E79-B467-4348-ABEA-4FEB177A2E1B}" presName="gear1srcNode" presStyleLbl="node1" presStyleIdx="0" presStyleCnt="3"/>
      <dgm:spPr/>
      <dgm:t>
        <a:bodyPr/>
        <a:lstStyle/>
        <a:p>
          <a:endParaRPr lang="en-US"/>
        </a:p>
      </dgm:t>
    </dgm:pt>
    <dgm:pt modelId="{06B603C4-54FA-453B-BA68-D16D73F482E2}" type="pres">
      <dgm:prSet presAssocID="{04171E79-B467-4348-ABEA-4FEB177A2E1B}" presName="gear1dstNode" presStyleLbl="node1" presStyleIdx="0" presStyleCnt="3"/>
      <dgm:spPr/>
      <dgm:t>
        <a:bodyPr/>
        <a:lstStyle/>
        <a:p>
          <a:endParaRPr lang="en-US"/>
        </a:p>
      </dgm:t>
    </dgm:pt>
    <dgm:pt modelId="{62731DDC-47FF-4F01-8A2C-E3C1E22C7AE7}" type="pres">
      <dgm:prSet presAssocID="{04171E79-B467-4348-ABEA-4FEB177A2E1B}" presName="gear1ch" presStyleLbl="fgAcc1" presStyleIdx="0" presStyleCnt="2" custLinFactNeighborX="-46071" custLinFactNeighborY="-1190">
        <dgm:presLayoutVars>
          <dgm:chMax val="0"/>
          <dgm:bulletEnabled val="1"/>
        </dgm:presLayoutVars>
      </dgm:prSet>
      <dgm:spPr/>
      <dgm:t>
        <a:bodyPr/>
        <a:lstStyle/>
        <a:p>
          <a:endParaRPr lang="en-US"/>
        </a:p>
      </dgm:t>
    </dgm:pt>
    <dgm:pt modelId="{79871927-C4E6-411B-9A7D-AE55A177CD01}" type="pres">
      <dgm:prSet presAssocID="{EDFB248D-E497-4B9D-B620-8F4EA8EB5C26}" presName="gear2" presStyleLbl="node1" presStyleIdx="1" presStyleCnt="3">
        <dgm:presLayoutVars>
          <dgm:chMax val="1"/>
          <dgm:bulletEnabled val="1"/>
        </dgm:presLayoutVars>
      </dgm:prSet>
      <dgm:spPr/>
      <dgm:t>
        <a:bodyPr/>
        <a:lstStyle/>
        <a:p>
          <a:endParaRPr lang="en-US"/>
        </a:p>
      </dgm:t>
    </dgm:pt>
    <dgm:pt modelId="{5F9F1558-3F9D-470B-8822-705A8F8BFE36}" type="pres">
      <dgm:prSet presAssocID="{EDFB248D-E497-4B9D-B620-8F4EA8EB5C26}" presName="gear2srcNode" presStyleLbl="node1" presStyleIdx="1" presStyleCnt="3"/>
      <dgm:spPr/>
      <dgm:t>
        <a:bodyPr/>
        <a:lstStyle/>
        <a:p>
          <a:endParaRPr lang="en-US"/>
        </a:p>
      </dgm:t>
    </dgm:pt>
    <dgm:pt modelId="{245A8C89-C166-43B8-9CA7-E5B0E55F7563}" type="pres">
      <dgm:prSet presAssocID="{EDFB248D-E497-4B9D-B620-8F4EA8EB5C26}" presName="gear2dstNode" presStyleLbl="node1" presStyleIdx="1" presStyleCnt="3"/>
      <dgm:spPr/>
      <dgm:t>
        <a:bodyPr/>
        <a:lstStyle/>
        <a:p>
          <a:endParaRPr lang="en-US"/>
        </a:p>
      </dgm:t>
    </dgm:pt>
    <dgm:pt modelId="{D46C5F0E-DF78-4E8E-A372-A8A050840C54}" type="pres">
      <dgm:prSet presAssocID="{161153A8-2328-4765-8C7F-0314DD374E7A}" presName="gear3" presStyleLbl="node1" presStyleIdx="2" presStyleCnt="3"/>
      <dgm:spPr/>
      <dgm:t>
        <a:bodyPr/>
        <a:lstStyle/>
        <a:p>
          <a:endParaRPr lang="en-US"/>
        </a:p>
      </dgm:t>
    </dgm:pt>
    <dgm:pt modelId="{BBF6D5C0-040D-41A6-A3D8-B5F285097407}" type="pres">
      <dgm:prSet presAssocID="{161153A8-2328-4765-8C7F-0314DD374E7A}" presName="gear3tx" presStyleLbl="node1" presStyleIdx="2" presStyleCnt="3">
        <dgm:presLayoutVars>
          <dgm:chMax val="1"/>
          <dgm:bulletEnabled val="1"/>
        </dgm:presLayoutVars>
      </dgm:prSet>
      <dgm:spPr/>
      <dgm:t>
        <a:bodyPr/>
        <a:lstStyle/>
        <a:p>
          <a:endParaRPr lang="en-US"/>
        </a:p>
      </dgm:t>
    </dgm:pt>
    <dgm:pt modelId="{B20A21CF-BEED-4BD9-9978-E209EBE26097}" type="pres">
      <dgm:prSet presAssocID="{161153A8-2328-4765-8C7F-0314DD374E7A}" presName="gear3srcNode" presStyleLbl="node1" presStyleIdx="2" presStyleCnt="3"/>
      <dgm:spPr/>
      <dgm:t>
        <a:bodyPr/>
        <a:lstStyle/>
        <a:p>
          <a:endParaRPr lang="en-US"/>
        </a:p>
      </dgm:t>
    </dgm:pt>
    <dgm:pt modelId="{DAAEDF74-24A1-405D-B739-B15BB11CDBE1}" type="pres">
      <dgm:prSet presAssocID="{161153A8-2328-4765-8C7F-0314DD374E7A}" presName="gear3dstNode" presStyleLbl="node1" presStyleIdx="2" presStyleCnt="3"/>
      <dgm:spPr/>
      <dgm:t>
        <a:bodyPr/>
        <a:lstStyle/>
        <a:p>
          <a:endParaRPr lang="en-US"/>
        </a:p>
      </dgm:t>
    </dgm:pt>
    <dgm:pt modelId="{769FF561-08DA-409B-B7B5-392127E8CB97}" type="pres">
      <dgm:prSet presAssocID="{161153A8-2328-4765-8C7F-0314DD374E7A}" presName="gear3ch" presStyleLbl="fgAcc1" presStyleIdx="1" presStyleCnt="2" custScaleY="44048">
        <dgm:presLayoutVars>
          <dgm:chMax val="0"/>
          <dgm:bulletEnabled val="1"/>
        </dgm:presLayoutVars>
      </dgm:prSet>
      <dgm:spPr/>
      <dgm:t>
        <a:bodyPr/>
        <a:lstStyle/>
        <a:p>
          <a:endParaRPr lang="en-US"/>
        </a:p>
      </dgm:t>
    </dgm:pt>
    <dgm:pt modelId="{810B5DAB-6B47-4B41-9BC0-5636C60F9AA2}" type="pres">
      <dgm:prSet presAssocID="{21DFBABA-A8CD-487A-BE60-102BFD851655}" presName="connector1" presStyleLbl="sibTrans2D1" presStyleIdx="0" presStyleCnt="3"/>
      <dgm:spPr/>
      <dgm:t>
        <a:bodyPr/>
        <a:lstStyle/>
        <a:p>
          <a:endParaRPr lang="en-US"/>
        </a:p>
      </dgm:t>
    </dgm:pt>
    <dgm:pt modelId="{D5C1F93A-BD58-4063-9886-9B508D1EF343}" type="pres">
      <dgm:prSet presAssocID="{952AB53D-D6CD-46F2-B3A8-C1AA7FB889E8}" presName="connector2" presStyleLbl="sibTrans2D1" presStyleIdx="1" presStyleCnt="3"/>
      <dgm:spPr/>
      <dgm:t>
        <a:bodyPr/>
        <a:lstStyle/>
        <a:p>
          <a:endParaRPr lang="en-US"/>
        </a:p>
      </dgm:t>
    </dgm:pt>
    <dgm:pt modelId="{E9A8F602-5461-43F0-988D-F6F6040FC44D}" type="pres">
      <dgm:prSet presAssocID="{3484CF63-4434-4CF6-B3A2-5EF25010EAC8}" presName="connector3" presStyleLbl="sibTrans2D1" presStyleIdx="2" presStyleCnt="3"/>
      <dgm:spPr/>
      <dgm:t>
        <a:bodyPr/>
        <a:lstStyle/>
        <a:p>
          <a:endParaRPr lang="en-US"/>
        </a:p>
      </dgm:t>
    </dgm:pt>
  </dgm:ptLst>
  <dgm:cxnLst>
    <dgm:cxn modelId="{0F00CC69-A362-4A1C-BF30-592CEA1000EF}" type="presOf" srcId="{21C1AF5E-B076-4D3A-A786-8B83ACA1B7B6}" destId="{62731DDC-47FF-4F01-8A2C-E3C1E22C7AE7}" srcOrd="0" destOrd="1" presId="urn:microsoft.com/office/officeart/2005/8/layout/gear1"/>
    <dgm:cxn modelId="{825C365B-335D-49B2-9CEA-54EF93F4B355}" type="presOf" srcId="{ACA3283F-ADB7-4F80-B59F-DFAE4057ACB8}" destId="{62731DDC-47FF-4F01-8A2C-E3C1E22C7AE7}" srcOrd="0" destOrd="2" presId="urn:microsoft.com/office/officeart/2005/8/layout/gear1"/>
    <dgm:cxn modelId="{BEC518EC-4F03-4574-8E92-0EA16E156E22}" type="presOf" srcId="{3484CF63-4434-4CF6-B3A2-5EF25010EAC8}" destId="{E9A8F602-5461-43F0-988D-F6F6040FC44D}" srcOrd="0" destOrd="0" presId="urn:microsoft.com/office/officeart/2005/8/layout/gear1"/>
    <dgm:cxn modelId="{9BA4DFE3-E632-4B0C-9AF6-534AA31DB913}" type="presOf" srcId="{161153A8-2328-4765-8C7F-0314DD374E7A}" destId="{BBF6D5C0-040D-41A6-A3D8-B5F285097407}" srcOrd="1" destOrd="0" presId="urn:microsoft.com/office/officeart/2005/8/layout/gear1"/>
    <dgm:cxn modelId="{FE70D0D1-2B70-4488-A637-E7D28F9CE8ED}" srcId="{04171E79-B467-4348-ABEA-4FEB177A2E1B}" destId="{4524CB7D-84E8-4599-AC60-24D854AEA0C2}" srcOrd="0" destOrd="0" parTransId="{4E4C79DD-D357-4631-96D7-1A009842ECE4}" sibTransId="{80B240CF-DE6F-42E7-900F-2088980103CA}"/>
    <dgm:cxn modelId="{7DE53583-4937-4F2F-BFB2-106B1FA118FF}" type="presOf" srcId="{21DFBABA-A8CD-487A-BE60-102BFD851655}" destId="{810B5DAB-6B47-4B41-9BC0-5636C60F9AA2}" srcOrd="0" destOrd="0" presId="urn:microsoft.com/office/officeart/2005/8/layout/gear1"/>
    <dgm:cxn modelId="{6B5D7808-1C1B-450A-8300-4E9F3B79AFE3}" type="presOf" srcId="{04171E79-B467-4348-ABEA-4FEB177A2E1B}" destId="{66C8940D-35D1-4160-B4F1-0E8BB9EA0381}" srcOrd="0" destOrd="0" presId="urn:microsoft.com/office/officeart/2005/8/layout/gear1"/>
    <dgm:cxn modelId="{DF1AEE43-F55A-4EC8-9C60-E96AF0F2B4F3}" type="presOf" srcId="{DF71DB09-7948-484C-A872-01F80855054D}" destId="{769FF561-08DA-409B-B7B5-392127E8CB97}" srcOrd="0" destOrd="0" presId="urn:microsoft.com/office/officeart/2005/8/layout/gear1"/>
    <dgm:cxn modelId="{B99B996A-E2EA-4A73-B9A3-32C6FD91DB5C}" type="presOf" srcId="{161153A8-2328-4765-8C7F-0314DD374E7A}" destId="{DAAEDF74-24A1-405D-B739-B15BB11CDBE1}" srcOrd="3" destOrd="0" presId="urn:microsoft.com/office/officeart/2005/8/layout/gear1"/>
    <dgm:cxn modelId="{E797140D-5113-4C3C-8A8C-5A59EAE32BB6}" srcId="{ECD4637D-AA0A-4D22-95C5-B49D77EF5DFC}" destId="{161153A8-2328-4765-8C7F-0314DD374E7A}" srcOrd="2" destOrd="0" parTransId="{F536F34B-FE63-436E-880B-7DDAA341119E}" sibTransId="{3484CF63-4434-4CF6-B3A2-5EF25010EAC8}"/>
    <dgm:cxn modelId="{E9FF2876-57D5-46D6-81EE-71F464350736}" type="presOf" srcId="{4524CB7D-84E8-4599-AC60-24D854AEA0C2}" destId="{62731DDC-47FF-4F01-8A2C-E3C1E22C7AE7}" srcOrd="0" destOrd="0" presId="urn:microsoft.com/office/officeart/2005/8/layout/gear1"/>
    <dgm:cxn modelId="{C4419AA2-8896-4F28-B660-F16DCEFD660D}" type="presOf" srcId="{EDFB248D-E497-4B9D-B620-8F4EA8EB5C26}" destId="{245A8C89-C166-43B8-9CA7-E5B0E55F7563}" srcOrd="2" destOrd="0" presId="urn:microsoft.com/office/officeart/2005/8/layout/gear1"/>
    <dgm:cxn modelId="{F3C6E21B-9ECE-475B-9CA4-63722EBC39FD}" type="presOf" srcId="{161153A8-2328-4765-8C7F-0314DD374E7A}" destId="{B20A21CF-BEED-4BD9-9978-E209EBE26097}" srcOrd="2" destOrd="0" presId="urn:microsoft.com/office/officeart/2005/8/layout/gear1"/>
    <dgm:cxn modelId="{1D052003-5A28-4EE3-BBA4-C375AAF55B72}" type="presOf" srcId="{EDFB248D-E497-4B9D-B620-8F4EA8EB5C26}" destId="{5F9F1558-3F9D-470B-8822-705A8F8BFE36}" srcOrd="1" destOrd="0" presId="urn:microsoft.com/office/officeart/2005/8/layout/gear1"/>
    <dgm:cxn modelId="{2CD41227-B61B-4646-9CC8-BED5036E4002}" type="presOf" srcId="{161153A8-2328-4765-8C7F-0314DD374E7A}" destId="{D46C5F0E-DF78-4E8E-A372-A8A050840C54}" srcOrd="0" destOrd="0" presId="urn:microsoft.com/office/officeart/2005/8/layout/gear1"/>
    <dgm:cxn modelId="{3E21F089-60D5-45A0-8C31-CF8E8C9CB9F3}" type="presOf" srcId="{952AB53D-D6CD-46F2-B3A8-C1AA7FB889E8}" destId="{D5C1F93A-BD58-4063-9886-9B508D1EF343}" srcOrd="0" destOrd="0" presId="urn:microsoft.com/office/officeart/2005/8/layout/gear1"/>
    <dgm:cxn modelId="{CD21E76B-AD72-49F4-B277-9E60EDB68083}" srcId="{ECD4637D-AA0A-4D22-95C5-B49D77EF5DFC}" destId="{EDFB248D-E497-4B9D-B620-8F4EA8EB5C26}" srcOrd="1" destOrd="0" parTransId="{C15B73F9-A35B-4D9A-A724-3FE8E06387BE}" sibTransId="{952AB53D-D6CD-46F2-B3A8-C1AA7FB889E8}"/>
    <dgm:cxn modelId="{89066670-9054-4C04-B829-B07F8543935A}" srcId="{161153A8-2328-4765-8C7F-0314DD374E7A}" destId="{DF71DB09-7948-484C-A872-01F80855054D}" srcOrd="0" destOrd="0" parTransId="{88A7328A-ACE3-472E-A28C-388AE6B71C71}" sibTransId="{6493A530-EC6B-426E-87B8-E18F80776797}"/>
    <dgm:cxn modelId="{FE20C2E7-3D57-4CC3-9C10-C2B09C61B366}" srcId="{04171E79-B467-4348-ABEA-4FEB177A2E1B}" destId="{21C1AF5E-B076-4D3A-A786-8B83ACA1B7B6}" srcOrd="1" destOrd="0" parTransId="{2835F8A9-E592-43D3-86A3-6B3774E257C9}" sibTransId="{641238BE-1364-4F94-9C0A-6F513A42DD62}"/>
    <dgm:cxn modelId="{26F13673-5F1F-4DA8-B146-661035D22A22}" srcId="{04171E79-B467-4348-ABEA-4FEB177A2E1B}" destId="{ACA3283F-ADB7-4F80-B59F-DFAE4057ACB8}" srcOrd="2" destOrd="0" parTransId="{1ADFD4E4-6917-46A1-A275-88B0E95EC420}" sibTransId="{4074B8A8-4F48-4D86-AE16-9F5E707DEB5E}"/>
    <dgm:cxn modelId="{731F75A0-FCEE-446A-89BE-711F32F9657E}" type="presOf" srcId="{04171E79-B467-4348-ABEA-4FEB177A2E1B}" destId="{06B603C4-54FA-453B-BA68-D16D73F482E2}" srcOrd="2" destOrd="0" presId="urn:microsoft.com/office/officeart/2005/8/layout/gear1"/>
    <dgm:cxn modelId="{0E218A7D-ABC3-4477-B9EB-18FC39141552}" type="presOf" srcId="{04171E79-B467-4348-ABEA-4FEB177A2E1B}" destId="{A6DA10C4-5817-4B29-9231-249B5D699E4E}" srcOrd="1" destOrd="0" presId="urn:microsoft.com/office/officeart/2005/8/layout/gear1"/>
    <dgm:cxn modelId="{2D174E30-EBEF-4A16-8EE5-403CCA166348}" type="presOf" srcId="{EDFB248D-E497-4B9D-B620-8F4EA8EB5C26}" destId="{79871927-C4E6-411B-9A7D-AE55A177CD01}" srcOrd="0" destOrd="0" presId="urn:microsoft.com/office/officeart/2005/8/layout/gear1"/>
    <dgm:cxn modelId="{6682CD68-81D3-4280-A8D2-306D699DD3CE}" type="presOf" srcId="{ECD4637D-AA0A-4D22-95C5-B49D77EF5DFC}" destId="{8B39D230-D21A-4509-A388-9B72AEB8D7A2}" srcOrd="0" destOrd="0" presId="urn:microsoft.com/office/officeart/2005/8/layout/gear1"/>
    <dgm:cxn modelId="{7DA25B3E-6DAA-492A-9F14-CD9BEB7461A7}" srcId="{ECD4637D-AA0A-4D22-95C5-B49D77EF5DFC}" destId="{04171E79-B467-4348-ABEA-4FEB177A2E1B}" srcOrd="0" destOrd="0" parTransId="{D167647D-1FCE-4B05-A57F-0935DD58F248}" sibTransId="{21DFBABA-A8CD-487A-BE60-102BFD851655}"/>
    <dgm:cxn modelId="{AD42ADAD-7891-4314-85F6-9781A1895AEC}" type="presParOf" srcId="{8B39D230-D21A-4509-A388-9B72AEB8D7A2}" destId="{66C8940D-35D1-4160-B4F1-0E8BB9EA0381}" srcOrd="0" destOrd="0" presId="urn:microsoft.com/office/officeart/2005/8/layout/gear1"/>
    <dgm:cxn modelId="{A24937D6-077E-4F2D-BC11-CF56B87295B0}" type="presParOf" srcId="{8B39D230-D21A-4509-A388-9B72AEB8D7A2}" destId="{A6DA10C4-5817-4B29-9231-249B5D699E4E}" srcOrd="1" destOrd="0" presId="urn:microsoft.com/office/officeart/2005/8/layout/gear1"/>
    <dgm:cxn modelId="{E1885C5D-0A27-40F1-8649-523B2FBAD659}" type="presParOf" srcId="{8B39D230-D21A-4509-A388-9B72AEB8D7A2}" destId="{06B603C4-54FA-453B-BA68-D16D73F482E2}" srcOrd="2" destOrd="0" presId="urn:microsoft.com/office/officeart/2005/8/layout/gear1"/>
    <dgm:cxn modelId="{C89AAF03-A9D6-44C5-8CBF-FB5DC6C8507B}" type="presParOf" srcId="{8B39D230-D21A-4509-A388-9B72AEB8D7A2}" destId="{62731DDC-47FF-4F01-8A2C-E3C1E22C7AE7}" srcOrd="3" destOrd="0" presId="urn:microsoft.com/office/officeart/2005/8/layout/gear1"/>
    <dgm:cxn modelId="{3B0D4F1E-7897-4009-9849-F22FDD48C15E}" type="presParOf" srcId="{8B39D230-D21A-4509-A388-9B72AEB8D7A2}" destId="{79871927-C4E6-411B-9A7D-AE55A177CD01}" srcOrd="4" destOrd="0" presId="urn:microsoft.com/office/officeart/2005/8/layout/gear1"/>
    <dgm:cxn modelId="{338C9F01-50E9-4E8C-9E3E-9A0607706345}" type="presParOf" srcId="{8B39D230-D21A-4509-A388-9B72AEB8D7A2}" destId="{5F9F1558-3F9D-470B-8822-705A8F8BFE36}" srcOrd="5" destOrd="0" presId="urn:microsoft.com/office/officeart/2005/8/layout/gear1"/>
    <dgm:cxn modelId="{8B96B544-26B7-4EC5-A561-C0409245D3FC}" type="presParOf" srcId="{8B39D230-D21A-4509-A388-9B72AEB8D7A2}" destId="{245A8C89-C166-43B8-9CA7-E5B0E55F7563}" srcOrd="6" destOrd="0" presId="urn:microsoft.com/office/officeart/2005/8/layout/gear1"/>
    <dgm:cxn modelId="{F25B73CA-51BE-46A8-A1E6-2DDE198A444D}" type="presParOf" srcId="{8B39D230-D21A-4509-A388-9B72AEB8D7A2}" destId="{D46C5F0E-DF78-4E8E-A372-A8A050840C54}" srcOrd="7" destOrd="0" presId="urn:microsoft.com/office/officeart/2005/8/layout/gear1"/>
    <dgm:cxn modelId="{21B3AA63-257E-457F-82E6-25C0EECEC0AB}" type="presParOf" srcId="{8B39D230-D21A-4509-A388-9B72AEB8D7A2}" destId="{BBF6D5C0-040D-41A6-A3D8-B5F285097407}" srcOrd="8" destOrd="0" presId="urn:microsoft.com/office/officeart/2005/8/layout/gear1"/>
    <dgm:cxn modelId="{5D66D4AD-A9D9-4B7C-8ABE-10701658C31D}" type="presParOf" srcId="{8B39D230-D21A-4509-A388-9B72AEB8D7A2}" destId="{B20A21CF-BEED-4BD9-9978-E209EBE26097}" srcOrd="9" destOrd="0" presId="urn:microsoft.com/office/officeart/2005/8/layout/gear1"/>
    <dgm:cxn modelId="{874F63A0-5DCF-445B-A959-83A99212E14D}" type="presParOf" srcId="{8B39D230-D21A-4509-A388-9B72AEB8D7A2}" destId="{DAAEDF74-24A1-405D-B739-B15BB11CDBE1}" srcOrd="10" destOrd="0" presId="urn:microsoft.com/office/officeart/2005/8/layout/gear1"/>
    <dgm:cxn modelId="{6B3CCEBE-C387-41AE-83A8-32382C4CF196}" type="presParOf" srcId="{8B39D230-D21A-4509-A388-9B72AEB8D7A2}" destId="{769FF561-08DA-409B-B7B5-392127E8CB97}" srcOrd="11" destOrd="0" presId="urn:microsoft.com/office/officeart/2005/8/layout/gear1"/>
    <dgm:cxn modelId="{243FC6DE-B53D-4A0B-B5F2-CB23468AEAF5}" type="presParOf" srcId="{8B39D230-D21A-4509-A388-9B72AEB8D7A2}" destId="{810B5DAB-6B47-4B41-9BC0-5636C60F9AA2}" srcOrd="12" destOrd="0" presId="urn:microsoft.com/office/officeart/2005/8/layout/gear1"/>
    <dgm:cxn modelId="{8C609191-DC82-4DF1-AF05-EDA90A79367E}" type="presParOf" srcId="{8B39D230-D21A-4509-A388-9B72AEB8D7A2}" destId="{D5C1F93A-BD58-4063-9886-9B508D1EF343}" srcOrd="13" destOrd="0" presId="urn:microsoft.com/office/officeart/2005/8/layout/gear1"/>
    <dgm:cxn modelId="{2CE88432-0CDC-4E3A-806A-34317E98C485}" type="presParOf" srcId="{8B39D230-D21A-4509-A388-9B72AEB8D7A2}" destId="{E9A8F602-5461-43F0-988D-F6F6040FC44D}" srcOrd="14"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48370-AE63-4E59-ADCF-95BCA2AE7596}">
      <dsp:nvSpPr>
        <dsp:cNvPr id="0" name=""/>
        <dsp:cNvSpPr/>
      </dsp:nvSpPr>
      <dsp:spPr>
        <a:xfrm>
          <a:off x="590645" y="0"/>
          <a:ext cx="6693979" cy="3268743"/>
        </a:xfrm>
        <a:prstGeom prst="rightArrow">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2192D03C-1F06-4F7F-9281-94770081BCA8}">
      <dsp:nvSpPr>
        <dsp:cNvPr id="0" name=""/>
        <dsp:cNvSpPr/>
      </dsp:nvSpPr>
      <dsp:spPr>
        <a:xfrm>
          <a:off x="294" y="980622"/>
          <a:ext cx="2415962" cy="1307497"/>
        </a:xfrm>
        <a:prstGeom prst="roundRect">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s-PR" sz="3900" kern="1200" dirty="0" smtClean="0">
              <a:solidFill>
                <a:schemeClr val="tx1"/>
              </a:solidFill>
              <a:latin typeface="Oswald" panose="020B0604020202020204" charset="0"/>
            </a:rPr>
            <a:t>Acceso</a:t>
          </a:r>
          <a:endParaRPr lang="en-US" sz="3900" kern="1200" dirty="0">
            <a:solidFill>
              <a:schemeClr val="tx1"/>
            </a:solidFill>
            <a:latin typeface="Oswald" panose="020B0604020202020204" charset="0"/>
          </a:endParaRPr>
        </a:p>
      </dsp:txBody>
      <dsp:txXfrm>
        <a:off x="64121" y="1044449"/>
        <a:ext cx="2288308" cy="1179843"/>
      </dsp:txXfrm>
    </dsp:sp>
    <dsp:sp modelId="{C79388B3-6BD4-4797-B1CA-826BF1C87D23}">
      <dsp:nvSpPr>
        <dsp:cNvPr id="0" name=""/>
        <dsp:cNvSpPr/>
      </dsp:nvSpPr>
      <dsp:spPr>
        <a:xfrm>
          <a:off x="2729653" y="980622"/>
          <a:ext cx="2415962" cy="1307497"/>
        </a:xfrm>
        <a:prstGeom prst="roundRect">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s-PR" sz="3900" kern="1200" dirty="0" smtClean="0">
              <a:solidFill>
                <a:schemeClr val="tx1"/>
              </a:solidFill>
              <a:latin typeface="Oswald" panose="020B0604020202020204" charset="0"/>
            </a:rPr>
            <a:t>Educación</a:t>
          </a:r>
          <a:endParaRPr lang="en-US" sz="3900" kern="1200" dirty="0">
            <a:solidFill>
              <a:schemeClr val="tx1"/>
            </a:solidFill>
            <a:latin typeface="Oswald" panose="020B0604020202020204" charset="0"/>
          </a:endParaRPr>
        </a:p>
      </dsp:txBody>
      <dsp:txXfrm>
        <a:off x="2793480" y="1044449"/>
        <a:ext cx="2288308" cy="1179843"/>
      </dsp:txXfrm>
    </dsp:sp>
    <dsp:sp modelId="{104EE911-6493-4C2E-B76C-C6DBFC511E71}">
      <dsp:nvSpPr>
        <dsp:cNvPr id="0" name=""/>
        <dsp:cNvSpPr/>
      </dsp:nvSpPr>
      <dsp:spPr>
        <a:xfrm>
          <a:off x="5459012" y="980622"/>
          <a:ext cx="2415962" cy="1307497"/>
        </a:xfrm>
        <a:prstGeom prst="roundRect">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s-PR" sz="3900" kern="1200" dirty="0" smtClean="0">
              <a:solidFill>
                <a:schemeClr val="tx1"/>
              </a:solidFill>
              <a:latin typeface="Oswald" panose="020B0604020202020204" charset="0"/>
            </a:rPr>
            <a:t>Cultura</a:t>
          </a:r>
          <a:endParaRPr lang="en-US" sz="3900" kern="1200" dirty="0">
            <a:solidFill>
              <a:schemeClr val="tx1"/>
            </a:solidFill>
            <a:latin typeface="Oswald" panose="020B0604020202020204" charset="0"/>
          </a:endParaRPr>
        </a:p>
      </dsp:txBody>
      <dsp:txXfrm>
        <a:off x="5522839" y="1044449"/>
        <a:ext cx="2288308" cy="11798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EF34E-11F9-4D40-BD56-E7DEFF3537FA}">
      <dsp:nvSpPr>
        <dsp:cNvPr id="0" name=""/>
        <dsp:cNvSpPr/>
      </dsp:nvSpPr>
      <dsp:spPr>
        <a:xfrm>
          <a:off x="2648" y="480815"/>
          <a:ext cx="4876516" cy="2714026"/>
        </a:xfrm>
        <a:prstGeom prst="chevron">
          <a:avLst>
            <a:gd name="adj" fmla="val 40000"/>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896C74-546D-48B0-ADD1-22EB89EA03C2}">
      <dsp:nvSpPr>
        <dsp:cNvPr id="0" name=""/>
        <dsp:cNvSpPr/>
      </dsp:nvSpPr>
      <dsp:spPr>
        <a:xfrm>
          <a:off x="1303052" y="410283"/>
          <a:ext cx="4117947" cy="3796256"/>
        </a:xfrm>
        <a:prstGeom prst="roundRect">
          <a:avLst>
            <a:gd name="adj" fmla="val 10000"/>
          </a:avLst>
        </a:prstGeom>
        <a:solidFill>
          <a:schemeClr val="bg1">
            <a:lumMod val="75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1300" kern="1200" dirty="0" smtClean="0">
              <a:latin typeface="Oswald" panose="020B0604020202020204" charset="0"/>
            </a:rPr>
            <a:t>Debemos ser bibliotecas que enfaticen menos al documento y más al lector; menos un lugar o un espacio, más actividad. La biblioteca debería estar en todas partes. Se predomina la interacción entre lectores-estudiantes y los recursos de información. Se debe poner énfasis en la lectura (y no en la conservación de libros), en los lectores (y no en la adquisición de libros), en la formación de hábitos de lectura y en el incremento de la comprensión (y no en la catalogación de documentos). L</a:t>
          </a:r>
          <a:r>
            <a:rPr lang="en-US" sz="1300" kern="1200" dirty="0" smtClean="0">
              <a:latin typeface="Oswald" panose="020B0604020202020204" charset="0"/>
            </a:rPr>
            <a:t>o </a:t>
          </a:r>
          <a:r>
            <a:rPr lang="en-US" sz="1300" kern="1200" dirty="0" err="1" smtClean="0">
              <a:latin typeface="Oswald" panose="020B0604020202020204" charset="0"/>
            </a:rPr>
            <a:t>esencial</a:t>
          </a:r>
          <a:r>
            <a:rPr lang="en-US" sz="1300" kern="1200" dirty="0" smtClean="0">
              <a:latin typeface="Oswald" panose="020B0604020202020204" charset="0"/>
            </a:rPr>
            <a:t> </a:t>
          </a:r>
          <a:r>
            <a:rPr lang="es-ES" sz="1300" kern="1200" dirty="0" smtClean="0">
              <a:latin typeface="Oswald" panose="020B0604020202020204" charset="0"/>
            </a:rPr>
            <a:t>es la praxis, las tareas de lectura y escritura, la interacción entre textos y lectores… 						                                 </a:t>
          </a:r>
          <a:r>
            <a:rPr lang="es-ES" sz="1300" kern="1200" dirty="0" smtClean="0">
              <a:latin typeface="Oswald" panose="020B0604020202020204" charset="0"/>
            </a:rPr>
            <a:t>    		                       </a:t>
          </a:r>
          <a:r>
            <a:rPr lang="es-ES" sz="1300" kern="1200" dirty="0" smtClean="0">
              <a:latin typeface="Oswald" panose="020B0604020202020204" charset="0"/>
            </a:rPr>
            <a:t>(</a:t>
          </a:r>
          <a:r>
            <a:rPr lang="es-ES" sz="1300" kern="1200" dirty="0" err="1" smtClean="0">
              <a:latin typeface="Oswald" panose="020B0604020202020204" charset="0"/>
            </a:rPr>
            <a:t>Cassany</a:t>
          </a:r>
          <a:r>
            <a:rPr lang="es-ES" sz="1300" kern="1200" dirty="0" smtClean="0">
              <a:latin typeface="Oswald" panose="020B0604020202020204" charset="0"/>
            </a:rPr>
            <a:t>, 2013)</a:t>
          </a:r>
          <a:endParaRPr lang="en-US" sz="1300" kern="1200" dirty="0" smtClean="0">
            <a:latin typeface="Oswald" panose="020B0604020202020204" charset="0"/>
          </a:endParaRPr>
        </a:p>
      </dsp:txBody>
      <dsp:txXfrm>
        <a:off x="1414241" y="521472"/>
        <a:ext cx="3895569" cy="3573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35E4F-5607-4709-8BEB-C4EF934F6D2B}">
      <dsp:nvSpPr>
        <dsp:cNvPr id="0" name=""/>
        <dsp:cNvSpPr/>
      </dsp:nvSpPr>
      <dsp:spPr>
        <a:xfrm>
          <a:off x="400069" y="0"/>
          <a:ext cx="3943350" cy="3943350"/>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00150" rtl="0">
            <a:lnSpc>
              <a:spcPct val="90000"/>
            </a:lnSpc>
            <a:spcBef>
              <a:spcPct val="0"/>
            </a:spcBef>
            <a:spcAft>
              <a:spcPct val="35000"/>
            </a:spcAft>
          </a:pPr>
          <a:r>
            <a:rPr lang="es-PR" sz="2700" kern="1200" dirty="0" smtClean="0">
              <a:latin typeface="Oswald" panose="020B0604020202020204" charset="0"/>
            </a:rPr>
            <a:t>“Un proceso activo de construcción de nuevos significados, realizado por un lector ante un texto”… </a:t>
          </a:r>
          <a:endParaRPr lang="en-US" sz="2700" kern="1200" dirty="0">
            <a:latin typeface="Oswald" panose="020B0604020202020204" charset="0"/>
          </a:endParaRPr>
        </a:p>
      </dsp:txBody>
      <dsp:txXfrm>
        <a:off x="977559" y="577490"/>
        <a:ext cx="2788370" cy="2788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A1BFF-DF4D-456B-8A44-0BFB6E128BF1}">
      <dsp:nvSpPr>
        <dsp:cNvPr id="0" name=""/>
        <dsp:cNvSpPr/>
      </dsp:nvSpPr>
      <dsp:spPr>
        <a:xfrm>
          <a:off x="753973" y="4277"/>
          <a:ext cx="3180595" cy="795148"/>
        </a:xfrm>
        <a:prstGeom prst="roundRect">
          <a:avLst>
            <a:gd name="adj" fmla="val 10000"/>
          </a:avLst>
        </a:prstGeom>
        <a:solidFill>
          <a:srgbClr val="4D96B8"/>
        </a:solidFill>
        <a:ln w="25400" cap="flat" cmpd="sng" algn="ctr">
          <a:solidFill>
            <a:srgbClr val="4D96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latin typeface="Oswald" panose="020B0604020202020204" charset="0"/>
            </a:rPr>
            <a:t>“Leer es comprender”… </a:t>
          </a:r>
          <a:r>
            <a:rPr lang="es-ES" sz="1000" kern="1200" dirty="0" smtClean="0">
              <a:solidFill>
                <a:schemeClr val="tx1"/>
              </a:solidFill>
              <a:latin typeface="Oswald" panose="020B0604020202020204" charset="0"/>
            </a:rPr>
            <a:t>(</a:t>
          </a:r>
          <a:r>
            <a:rPr lang="es-ES" sz="1000" kern="1200" dirty="0" err="1" smtClean="0">
              <a:solidFill>
                <a:schemeClr val="tx1"/>
              </a:solidFill>
              <a:latin typeface="Oswald" panose="020B0604020202020204" charset="0"/>
            </a:rPr>
            <a:t>Cassany</a:t>
          </a:r>
          <a:r>
            <a:rPr lang="es-ES" sz="1000" kern="1200" dirty="0" smtClean="0">
              <a:solidFill>
                <a:schemeClr val="tx1"/>
              </a:solidFill>
              <a:latin typeface="Oswald" panose="020B0604020202020204" charset="0"/>
            </a:rPr>
            <a:t>, 2006, p. 21) </a:t>
          </a:r>
          <a:endParaRPr lang="en-US" sz="1000" kern="1200" dirty="0">
            <a:solidFill>
              <a:schemeClr val="tx1"/>
            </a:solidFill>
          </a:endParaRPr>
        </a:p>
      </dsp:txBody>
      <dsp:txXfrm>
        <a:off x="777262" y="27566"/>
        <a:ext cx="3134017" cy="748570"/>
      </dsp:txXfrm>
    </dsp:sp>
    <dsp:sp modelId="{8ADDA7B0-94F5-494F-A444-78FC9FCBC9AF}">
      <dsp:nvSpPr>
        <dsp:cNvPr id="0" name=""/>
        <dsp:cNvSpPr/>
      </dsp:nvSpPr>
      <dsp:spPr>
        <a:xfrm rot="5400000">
          <a:off x="2195180" y="819304"/>
          <a:ext cx="298180" cy="357816"/>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36925" y="849122"/>
        <a:ext cx="214690" cy="208726"/>
      </dsp:txXfrm>
    </dsp:sp>
    <dsp:sp modelId="{C0A740A2-96BD-4BE2-9210-25FE6B16D93C}">
      <dsp:nvSpPr>
        <dsp:cNvPr id="0" name=""/>
        <dsp:cNvSpPr/>
      </dsp:nvSpPr>
      <dsp:spPr>
        <a:xfrm>
          <a:off x="753973" y="1197000"/>
          <a:ext cx="3180595" cy="795148"/>
        </a:xfrm>
        <a:prstGeom prst="roundRect">
          <a:avLst>
            <a:gd name="adj" fmla="val 10000"/>
          </a:avLst>
        </a:prstGeom>
        <a:solidFill>
          <a:srgbClr val="4D96B8"/>
        </a:solidFill>
        <a:ln w="25400" cap="flat" cmpd="sng" algn="ctr">
          <a:solidFill>
            <a:srgbClr val="4D96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latin typeface="Oswald" panose="020B0604020202020204" charset="0"/>
            </a:rPr>
            <a:t>“La lectura es un instrumento </a:t>
          </a:r>
          <a:r>
            <a:rPr lang="en-US" sz="1200" kern="1200" dirty="0" err="1" smtClean="0">
              <a:solidFill>
                <a:schemeClr val="tx1"/>
              </a:solidFill>
              <a:latin typeface="Oswald" panose="020B0604020202020204" charset="0"/>
            </a:rPr>
            <a:t>potentísimo</a:t>
          </a:r>
          <a:r>
            <a:rPr lang="en-US" sz="1200" kern="1200" dirty="0" smtClean="0">
              <a:solidFill>
                <a:schemeClr val="tx1"/>
              </a:solidFill>
              <a:latin typeface="Oswald" panose="020B0604020202020204" charset="0"/>
            </a:rPr>
            <a:t>              de </a:t>
          </a:r>
          <a:r>
            <a:rPr lang="en-US" sz="1200" kern="1200" dirty="0" err="1" smtClean="0">
              <a:solidFill>
                <a:schemeClr val="tx1"/>
              </a:solidFill>
              <a:latin typeface="Oswald" panose="020B0604020202020204" charset="0"/>
            </a:rPr>
            <a:t>aprendizaje</a:t>
          </a:r>
          <a:r>
            <a:rPr lang="en-US" sz="1200" kern="1200" dirty="0" smtClean="0">
              <a:solidFill>
                <a:schemeClr val="tx1"/>
              </a:solidFill>
              <a:latin typeface="Oswald" panose="020B0604020202020204" charset="0"/>
            </a:rPr>
            <a:t>”…  </a:t>
          </a:r>
        </a:p>
        <a:p>
          <a:pPr lvl="0" algn="ctr" defTabSz="533400">
            <a:lnSpc>
              <a:spcPct val="90000"/>
            </a:lnSpc>
            <a:spcBef>
              <a:spcPct val="0"/>
            </a:spcBef>
            <a:spcAft>
              <a:spcPct val="35000"/>
            </a:spcAft>
          </a:pPr>
          <a:r>
            <a:rPr lang="en-US" sz="1000" kern="1200" dirty="0" smtClean="0">
              <a:solidFill>
                <a:schemeClr val="tx1"/>
              </a:solidFill>
              <a:latin typeface="Oswald" panose="020B0604020202020204" charset="0"/>
            </a:rPr>
            <a:t>(</a:t>
          </a:r>
          <a:r>
            <a:rPr lang="en-US" sz="1000" kern="1200" dirty="0" err="1" smtClean="0">
              <a:solidFill>
                <a:schemeClr val="tx1"/>
              </a:solidFill>
              <a:latin typeface="Oswald" panose="020B0604020202020204" charset="0"/>
            </a:rPr>
            <a:t>Cassany</a:t>
          </a:r>
          <a:r>
            <a:rPr lang="en-US" sz="1000" kern="1200" dirty="0" smtClean="0">
              <a:solidFill>
                <a:schemeClr val="tx1"/>
              </a:solidFill>
              <a:latin typeface="Oswald" panose="020B0604020202020204" charset="0"/>
            </a:rPr>
            <a:t>, Luna &amp; </a:t>
          </a:r>
          <a:r>
            <a:rPr lang="en-US" sz="1000" kern="1200" dirty="0" err="1" smtClean="0">
              <a:solidFill>
                <a:schemeClr val="tx1"/>
              </a:solidFill>
              <a:latin typeface="Oswald" panose="020B0604020202020204" charset="0"/>
            </a:rPr>
            <a:t>Sanz</a:t>
          </a:r>
          <a:r>
            <a:rPr lang="en-US" sz="1000" kern="1200" dirty="0" smtClean="0">
              <a:solidFill>
                <a:schemeClr val="tx1"/>
              </a:solidFill>
              <a:latin typeface="Oswald" panose="020B0604020202020204" charset="0"/>
            </a:rPr>
            <a:t>, 2003, </a:t>
          </a:r>
          <a:r>
            <a:rPr lang="es-ES" sz="1000" kern="1200" dirty="0" smtClean="0">
              <a:solidFill>
                <a:schemeClr val="tx1"/>
              </a:solidFill>
              <a:latin typeface="Oswald" panose="020B0604020202020204" charset="0"/>
            </a:rPr>
            <a:t>p. 193) </a:t>
          </a:r>
          <a:endParaRPr lang="en-US" sz="1000" kern="1200" dirty="0">
            <a:solidFill>
              <a:schemeClr val="tx1"/>
            </a:solidFill>
          </a:endParaRPr>
        </a:p>
      </dsp:txBody>
      <dsp:txXfrm>
        <a:off x="777262" y="1220289"/>
        <a:ext cx="3134017" cy="748570"/>
      </dsp:txXfrm>
    </dsp:sp>
    <dsp:sp modelId="{1A46B49E-CC38-4BE8-9E1C-25F7FF373E29}">
      <dsp:nvSpPr>
        <dsp:cNvPr id="0" name=""/>
        <dsp:cNvSpPr/>
      </dsp:nvSpPr>
      <dsp:spPr>
        <a:xfrm rot="5400000">
          <a:off x="2195180" y="2012028"/>
          <a:ext cx="298180" cy="357816"/>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36925" y="2041846"/>
        <a:ext cx="214690" cy="208726"/>
      </dsp:txXfrm>
    </dsp:sp>
    <dsp:sp modelId="{6B47B694-30B5-4208-9AF1-DD6B93930E52}">
      <dsp:nvSpPr>
        <dsp:cNvPr id="0" name=""/>
        <dsp:cNvSpPr/>
      </dsp:nvSpPr>
      <dsp:spPr>
        <a:xfrm>
          <a:off x="753973" y="2389723"/>
          <a:ext cx="3180595" cy="795148"/>
        </a:xfrm>
        <a:prstGeom prst="roundRect">
          <a:avLst>
            <a:gd name="adj" fmla="val 10000"/>
          </a:avLst>
        </a:prstGeom>
        <a:solidFill>
          <a:srgbClr val="4D96B8"/>
        </a:solidFill>
        <a:ln w="25400" cap="flat" cmpd="sng" algn="ctr">
          <a:solidFill>
            <a:srgbClr val="4D96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PR" sz="1000" kern="1200" dirty="0" smtClean="0">
              <a:solidFill>
                <a:schemeClr val="tx1"/>
              </a:solidFill>
              <a:latin typeface="Oswald" panose="020B0604020202020204" charset="0"/>
            </a:rPr>
            <a:t>“La lectura es una de las herramientas más importantes para lograr esta transformación hacia una formación integral”… (Cornejo, Roble, Barrero &amp; Rodríguez, 2012, p. 156) </a:t>
          </a:r>
          <a:endParaRPr lang="en-US" sz="1000" kern="1200" dirty="0">
            <a:solidFill>
              <a:schemeClr val="tx1"/>
            </a:solidFill>
            <a:latin typeface="Oswald" panose="020B0604020202020204" charset="0"/>
          </a:endParaRPr>
        </a:p>
      </dsp:txBody>
      <dsp:txXfrm>
        <a:off x="777262" y="2413012"/>
        <a:ext cx="3134017" cy="748570"/>
      </dsp:txXfrm>
    </dsp:sp>
    <dsp:sp modelId="{C719512D-4027-4990-AC05-89C43D01A03E}">
      <dsp:nvSpPr>
        <dsp:cNvPr id="0" name=""/>
        <dsp:cNvSpPr/>
      </dsp:nvSpPr>
      <dsp:spPr>
        <a:xfrm rot="5400000">
          <a:off x="2195180" y="3204751"/>
          <a:ext cx="298180" cy="357816"/>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36925" y="3234569"/>
        <a:ext cx="214690" cy="208726"/>
      </dsp:txXfrm>
    </dsp:sp>
    <dsp:sp modelId="{DA7BF095-84E6-4838-82A4-58682F831560}">
      <dsp:nvSpPr>
        <dsp:cNvPr id="0" name=""/>
        <dsp:cNvSpPr/>
      </dsp:nvSpPr>
      <dsp:spPr>
        <a:xfrm>
          <a:off x="753973" y="3582447"/>
          <a:ext cx="3180595" cy="795148"/>
        </a:xfrm>
        <a:prstGeom prst="roundRect">
          <a:avLst>
            <a:gd name="adj" fmla="val 10000"/>
          </a:avLst>
        </a:prstGeom>
        <a:solidFill>
          <a:srgbClr val="4D96B8"/>
        </a:solidFill>
        <a:ln w="25400" cap="flat" cmpd="sng" algn="ctr">
          <a:solidFill>
            <a:srgbClr val="4D96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cap="none" dirty="0" smtClean="0">
              <a:solidFill>
                <a:schemeClr val="tx1"/>
              </a:solidFill>
              <a:latin typeface="Oswald" panose="020B0604020202020204" charset="0"/>
            </a:rPr>
            <a:t>“Puede definirse el aprendizaje como un cambio en la conducta relativamente permanente, </a:t>
          </a:r>
          <a:br>
            <a:rPr lang="es-ES" sz="1200" kern="1200" cap="none" dirty="0" smtClean="0">
              <a:solidFill>
                <a:schemeClr val="tx1"/>
              </a:solidFill>
              <a:latin typeface="Oswald" panose="020B0604020202020204" charset="0"/>
            </a:rPr>
          </a:br>
          <a:r>
            <a:rPr lang="es-ES" sz="1200" kern="1200" cap="none" dirty="0" smtClean="0">
              <a:solidFill>
                <a:schemeClr val="tx1"/>
              </a:solidFill>
              <a:latin typeface="Oswald" panose="020B0604020202020204" charset="0"/>
            </a:rPr>
            <a:t>que ocurre como resultado de la experiencia”…</a:t>
          </a:r>
          <a:r>
            <a:rPr lang="en-US" sz="1200" kern="1200" cap="none" dirty="0" smtClean="0">
              <a:solidFill>
                <a:schemeClr val="tx1"/>
              </a:solidFill>
              <a:latin typeface="Oswald" panose="020B0604020202020204" charset="0"/>
            </a:rPr>
            <a:t> </a:t>
          </a:r>
          <a:br>
            <a:rPr lang="en-US" sz="1200" kern="1200" cap="none" dirty="0" smtClean="0">
              <a:solidFill>
                <a:schemeClr val="tx1"/>
              </a:solidFill>
              <a:latin typeface="Oswald" panose="020B0604020202020204" charset="0"/>
            </a:rPr>
          </a:br>
          <a:r>
            <a:rPr lang="en-US" sz="1000" kern="1200" cap="none" dirty="0" smtClean="0">
              <a:solidFill>
                <a:schemeClr val="tx1"/>
              </a:solidFill>
              <a:latin typeface="Oswald" panose="020B0604020202020204" charset="0"/>
            </a:rPr>
            <a:t>(</a:t>
          </a:r>
          <a:r>
            <a:rPr lang="en-US" sz="1000" kern="1200" cap="none" dirty="0" err="1" smtClean="0">
              <a:solidFill>
                <a:schemeClr val="tx1"/>
              </a:solidFill>
              <a:latin typeface="Oswald" panose="020B0604020202020204" charset="0"/>
            </a:rPr>
            <a:t>Tarpy</a:t>
          </a:r>
          <a:r>
            <a:rPr lang="en-US" sz="1000" kern="1200" cap="none" dirty="0" smtClean="0">
              <a:solidFill>
                <a:schemeClr val="tx1"/>
              </a:solidFill>
              <a:latin typeface="Oswald" panose="020B0604020202020204" charset="0"/>
            </a:rPr>
            <a:t>, 1977, p. 14)</a:t>
          </a:r>
          <a:endParaRPr lang="en-US" sz="1000" kern="1200" dirty="0">
            <a:solidFill>
              <a:schemeClr val="tx1"/>
            </a:solidFill>
          </a:endParaRPr>
        </a:p>
      </dsp:txBody>
      <dsp:txXfrm>
        <a:off x="777262" y="3605736"/>
        <a:ext cx="3134017" cy="7485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1E989-5C2E-4474-B9F2-1F5058952D81}">
      <dsp:nvSpPr>
        <dsp:cNvPr id="0" name=""/>
        <dsp:cNvSpPr/>
      </dsp:nvSpPr>
      <dsp:spPr>
        <a:xfrm>
          <a:off x="0" y="269748"/>
          <a:ext cx="7909560" cy="3163824"/>
        </a:xfrm>
        <a:prstGeom prst="leftRightRibbon">
          <a:avLst/>
        </a:prstGeom>
        <a:solidFill>
          <a:srgbClr val="4D96B8"/>
        </a:solidFill>
        <a:ln w="25400" cap="flat" cmpd="sng" algn="ctr">
          <a:solidFill>
            <a:srgbClr val="4D96B8"/>
          </a:solidFill>
          <a:prstDash val="solid"/>
        </a:ln>
        <a:effectLst/>
      </dsp:spPr>
      <dsp:style>
        <a:lnRef idx="2">
          <a:scrgbClr r="0" g="0" b="0"/>
        </a:lnRef>
        <a:fillRef idx="1">
          <a:scrgbClr r="0" g="0" b="0"/>
        </a:fillRef>
        <a:effectRef idx="0">
          <a:scrgbClr r="0" g="0" b="0"/>
        </a:effectRef>
        <a:fontRef idx="minor">
          <a:schemeClr val="lt1"/>
        </a:fontRef>
      </dsp:style>
    </dsp:sp>
    <dsp:sp modelId="{EA55136D-79BD-45D9-8E82-EE3FBC802B42}">
      <dsp:nvSpPr>
        <dsp:cNvPr id="0" name=""/>
        <dsp:cNvSpPr/>
      </dsp:nvSpPr>
      <dsp:spPr>
        <a:xfrm>
          <a:off x="949147" y="823417"/>
          <a:ext cx="2610154" cy="15502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31572" rIns="0" bIns="140970" numCol="1" spcCol="1270" anchor="ctr" anchorCtr="0">
          <a:noAutofit/>
        </a:bodyPr>
        <a:lstStyle/>
        <a:p>
          <a:pPr lvl="0" algn="ctr" defTabSz="1644650">
            <a:lnSpc>
              <a:spcPct val="90000"/>
            </a:lnSpc>
            <a:spcBef>
              <a:spcPct val="0"/>
            </a:spcBef>
            <a:spcAft>
              <a:spcPct val="35000"/>
            </a:spcAft>
          </a:pPr>
          <a:r>
            <a:rPr lang="es-PR" sz="3700" kern="1200" dirty="0" smtClean="0">
              <a:solidFill>
                <a:schemeClr val="tx1"/>
              </a:solidFill>
              <a:latin typeface="Oswald" panose="020B0604020202020204" charset="0"/>
              <a:ea typeface="Calibri" panose="020F0502020204030204" pitchFamily="34" charset="0"/>
              <a:cs typeface="Times New Roman" panose="02020603050405020304" pitchFamily="18" charset="0"/>
            </a:rPr>
            <a:t>es enseñar a leer</a:t>
          </a:r>
          <a:endParaRPr lang="en-US" sz="3700" kern="1200" dirty="0">
            <a:solidFill>
              <a:schemeClr val="tx1"/>
            </a:solidFill>
            <a:latin typeface="Oswald" panose="020B0604020202020204" charset="0"/>
          </a:endParaRPr>
        </a:p>
      </dsp:txBody>
      <dsp:txXfrm>
        <a:off x="949147" y="823417"/>
        <a:ext cx="2610154" cy="1550273"/>
      </dsp:txXfrm>
    </dsp:sp>
    <dsp:sp modelId="{94AD17BD-1F80-42AF-9187-80025FB7BDBD}">
      <dsp:nvSpPr>
        <dsp:cNvPr id="0" name=""/>
        <dsp:cNvSpPr/>
      </dsp:nvSpPr>
      <dsp:spPr>
        <a:xfrm>
          <a:off x="3954780" y="1329629"/>
          <a:ext cx="3084728" cy="15502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31572" rIns="0" bIns="140970" numCol="1" spcCol="1270" anchor="ctr" anchorCtr="0">
          <a:noAutofit/>
        </a:bodyPr>
        <a:lstStyle/>
        <a:p>
          <a:pPr lvl="0" algn="ctr" defTabSz="1644650">
            <a:lnSpc>
              <a:spcPct val="90000"/>
            </a:lnSpc>
            <a:spcBef>
              <a:spcPct val="0"/>
            </a:spcBef>
            <a:spcAft>
              <a:spcPct val="35000"/>
            </a:spcAft>
          </a:pPr>
          <a:r>
            <a:rPr lang="es-PR" sz="3700" kern="1200" dirty="0" smtClean="0">
              <a:solidFill>
                <a:schemeClr val="tx1"/>
              </a:solidFill>
              <a:latin typeface="Oswald" panose="020B0604020202020204" charset="0"/>
              <a:ea typeface="Calibri" panose="020F0502020204030204" pitchFamily="34" charset="0"/>
              <a:cs typeface="Times New Roman" panose="02020603050405020304" pitchFamily="18" charset="0"/>
            </a:rPr>
            <a:t>es enseñarle a amar la lectura</a:t>
          </a:r>
          <a:endParaRPr lang="en-US" sz="3700" kern="1200" dirty="0">
            <a:solidFill>
              <a:schemeClr val="tx1"/>
            </a:solidFill>
            <a:latin typeface="Oswald" panose="020B0604020202020204" charset="0"/>
          </a:endParaRPr>
        </a:p>
      </dsp:txBody>
      <dsp:txXfrm>
        <a:off x="3954780" y="1329629"/>
        <a:ext cx="3084728" cy="15502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80D26-6609-4070-80C3-50645C8992C3}">
      <dsp:nvSpPr>
        <dsp:cNvPr id="0" name=""/>
        <dsp:cNvSpPr/>
      </dsp:nvSpPr>
      <dsp:spPr>
        <a:xfrm>
          <a:off x="1045500" y="-27706"/>
          <a:ext cx="4668163" cy="4668163"/>
        </a:xfrm>
        <a:prstGeom prst="circularArrow">
          <a:avLst>
            <a:gd name="adj1" fmla="val 5544"/>
            <a:gd name="adj2" fmla="val 330680"/>
            <a:gd name="adj3" fmla="val 13798038"/>
            <a:gd name="adj4" fmla="val 17372521"/>
            <a:gd name="adj5" fmla="val 5757"/>
          </a:avLst>
        </a:prstGeom>
        <a:solidFill>
          <a:schemeClr val="bg1">
            <a:lumMod val="65000"/>
          </a:schemeClr>
        </a:solidFill>
        <a:ln>
          <a:noFill/>
        </a:ln>
        <a:effectLst/>
      </dsp:spPr>
      <dsp:style>
        <a:lnRef idx="0">
          <a:scrgbClr r="0" g="0" b="0"/>
        </a:lnRef>
        <a:fillRef idx="1">
          <a:scrgbClr r="0" g="0" b="0"/>
        </a:fillRef>
        <a:effectRef idx="0">
          <a:scrgbClr r="0" g="0" b="0"/>
        </a:effectRef>
        <a:fontRef idx="minor"/>
      </dsp:style>
    </dsp:sp>
    <dsp:sp modelId="{0F9D6835-D2CB-46BB-A5A5-E8A86965E824}">
      <dsp:nvSpPr>
        <dsp:cNvPr id="0" name=""/>
        <dsp:cNvSpPr/>
      </dsp:nvSpPr>
      <dsp:spPr>
        <a:xfrm>
          <a:off x="2297059" y="361"/>
          <a:ext cx="2165044" cy="1082522"/>
        </a:xfrm>
        <a:prstGeom prst="roundRect">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err="1" smtClean="0">
              <a:solidFill>
                <a:schemeClr val="tx1"/>
              </a:solidFill>
              <a:latin typeface="Oswald" panose="020B0604020202020204" charset="0"/>
            </a:rPr>
            <a:t>Planificación</a:t>
          </a:r>
          <a:endParaRPr lang="en-US" sz="2600" kern="1200" dirty="0">
            <a:solidFill>
              <a:schemeClr val="tx1"/>
            </a:solidFill>
            <a:latin typeface="Oswald" panose="020B0604020202020204" charset="0"/>
          </a:endParaRPr>
        </a:p>
      </dsp:txBody>
      <dsp:txXfrm>
        <a:off x="2349903" y="53205"/>
        <a:ext cx="2059356" cy="976834"/>
      </dsp:txXfrm>
    </dsp:sp>
    <dsp:sp modelId="{1183B480-F724-4F4D-AA30-95F94565DD09}">
      <dsp:nvSpPr>
        <dsp:cNvPr id="0" name=""/>
        <dsp:cNvSpPr/>
      </dsp:nvSpPr>
      <dsp:spPr>
        <a:xfrm>
          <a:off x="4190316" y="1375892"/>
          <a:ext cx="2165044" cy="1082522"/>
        </a:xfrm>
        <a:prstGeom prst="roundRect">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err="1" smtClean="0">
              <a:solidFill>
                <a:schemeClr val="tx1"/>
              </a:solidFill>
              <a:latin typeface="Oswald" panose="020B0604020202020204" charset="0"/>
            </a:rPr>
            <a:t>Iniciativas</a:t>
          </a:r>
          <a:endParaRPr lang="en-US" sz="2600" kern="1200" dirty="0">
            <a:solidFill>
              <a:schemeClr val="tx1"/>
            </a:solidFill>
            <a:latin typeface="Oswald" panose="020B0604020202020204" charset="0"/>
          </a:endParaRPr>
        </a:p>
      </dsp:txBody>
      <dsp:txXfrm>
        <a:off x="4243160" y="1428736"/>
        <a:ext cx="2059356" cy="976834"/>
      </dsp:txXfrm>
    </dsp:sp>
    <dsp:sp modelId="{4DF072A5-7CA7-4F1E-BF66-8C7FD34D6CF2}">
      <dsp:nvSpPr>
        <dsp:cNvPr id="0" name=""/>
        <dsp:cNvSpPr/>
      </dsp:nvSpPr>
      <dsp:spPr>
        <a:xfrm>
          <a:off x="3467156" y="3601549"/>
          <a:ext cx="2165044" cy="1082522"/>
        </a:xfrm>
        <a:prstGeom prst="roundRect">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err="1" smtClean="0">
              <a:solidFill>
                <a:schemeClr val="tx1"/>
              </a:solidFill>
              <a:latin typeface="Oswald" panose="020B0604020202020204" charset="0"/>
            </a:rPr>
            <a:t>Publicaciones</a:t>
          </a:r>
          <a:endParaRPr lang="en-US" sz="2600" kern="1200" dirty="0">
            <a:solidFill>
              <a:schemeClr val="tx1"/>
            </a:solidFill>
            <a:latin typeface="Oswald" panose="020B0604020202020204" charset="0"/>
          </a:endParaRPr>
        </a:p>
      </dsp:txBody>
      <dsp:txXfrm>
        <a:off x="3520000" y="3654393"/>
        <a:ext cx="2059356" cy="976834"/>
      </dsp:txXfrm>
    </dsp:sp>
    <dsp:sp modelId="{CCD8AAF7-E0BC-4E08-BFD7-D04718329DF0}">
      <dsp:nvSpPr>
        <dsp:cNvPr id="0" name=""/>
        <dsp:cNvSpPr/>
      </dsp:nvSpPr>
      <dsp:spPr>
        <a:xfrm>
          <a:off x="1126962" y="3601549"/>
          <a:ext cx="2165044" cy="1082522"/>
        </a:xfrm>
        <a:prstGeom prst="roundRect">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600" kern="1200" dirty="0" err="1" smtClean="0">
              <a:solidFill>
                <a:schemeClr val="tx1"/>
              </a:solidFill>
              <a:latin typeface="Oswald" panose="020B0604020202020204" charset="0"/>
            </a:rPr>
            <a:t>Investigación</a:t>
          </a:r>
          <a:endParaRPr lang="en-US" sz="2600" kern="1200" dirty="0" smtClean="0">
            <a:solidFill>
              <a:schemeClr val="tx1"/>
            </a:solidFill>
            <a:latin typeface="Oswald" panose="020B0604020202020204" charset="0"/>
          </a:endParaRPr>
        </a:p>
      </dsp:txBody>
      <dsp:txXfrm>
        <a:off x="1179806" y="3654393"/>
        <a:ext cx="2059356" cy="976834"/>
      </dsp:txXfrm>
    </dsp:sp>
    <dsp:sp modelId="{914FF8EA-91DA-487B-810F-2D194941E4DA}">
      <dsp:nvSpPr>
        <dsp:cNvPr id="0" name=""/>
        <dsp:cNvSpPr/>
      </dsp:nvSpPr>
      <dsp:spPr>
        <a:xfrm>
          <a:off x="403802" y="1375892"/>
          <a:ext cx="2165044" cy="1082522"/>
        </a:xfrm>
        <a:prstGeom prst="roundRect">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600" kern="1200" dirty="0" err="1" smtClean="0">
              <a:solidFill>
                <a:schemeClr val="tx1"/>
              </a:solidFill>
              <a:latin typeface="Oswald" panose="020B0604020202020204" charset="0"/>
            </a:rPr>
            <a:t>Lectura</a:t>
          </a:r>
          <a:r>
            <a:rPr lang="en-US" sz="2600" kern="1200" dirty="0" smtClean="0">
              <a:solidFill>
                <a:schemeClr val="tx1"/>
              </a:solidFill>
              <a:latin typeface="Oswald" panose="020B0604020202020204" charset="0"/>
            </a:rPr>
            <a:t> digital </a:t>
          </a:r>
        </a:p>
      </dsp:txBody>
      <dsp:txXfrm>
        <a:off x="456646" y="1428736"/>
        <a:ext cx="2059356" cy="9768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1A1E2-9B5E-4E32-A3B1-D8C44C6BD8B9}">
      <dsp:nvSpPr>
        <dsp:cNvPr id="0" name=""/>
        <dsp:cNvSpPr/>
      </dsp:nvSpPr>
      <dsp:spPr>
        <a:xfrm>
          <a:off x="1145" y="205071"/>
          <a:ext cx="1395114" cy="5580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1" kern="1200" dirty="0" smtClean="0"/>
            <a:t>4,965</a:t>
          </a:r>
          <a:endParaRPr lang="en-US" kern="1200" dirty="0"/>
        </a:p>
      </dsp:txBody>
      <dsp:txXfrm>
        <a:off x="280168" y="205071"/>
        <a:ext cx="837069" cy="558045"/>
      </dsp:txXfrm>
    </dsp:sp>
    <dsp:sp modelId="{30433712-2699-495B-932B-E0B39BDFFC4A}">
      <dsp:nvSpPr>
        <dsp:cNvPr id="0" name=""/>
        <dsp:cNvSpPr/>
      </dsp:nvSpPr>
      <dsp:spPr>
        <a:xfrm>
          <a:off x="1256748" y="205071"/>
          <a:ext cx="1395114" cy="5580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1" kern="1200" dirty="0" smtClean="0"/>
            <a:t>534</a:t>
          </a:r>
          <a:endParaRPr lang="en-US" kern="1200" dirty="0"/>
        </a:p>
      </dsp:txBody>
      <dsp:txXfrm>
        <a:off x="1535771" y="205071"/>
        <a:ext cx="837069" cy="558045"/>
      </dsp:txXfrm>
    </dsp:sp>
    <dsp:sp modelId="{F88A17B3-63E0-424E-930E-45A40311A15D}">
      <dsp:nvSpPr>
        <dsp:cNvPr id="0" name=""/>
        <dsp:cNvSpPr/>
      </dsp:nvSpPr>
      <dsp:spPr>
        <a:xfrm>
          <a:off x="2512351" y="205071"/>
          <a:ext cx="1395114" cy="5580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ES" sz="1700" b="1" kern="1200" dirty="0" smtClean="0"/>
            <a:t>10.75%</a:t>
          </a:r>
          <a:endParaRPr lang="en-US" sz="1700" kern="1200" dirty="0"/>
        </a:p>
      </dsp:txBody>
      <dsp:txXfrm>
        <a:off x="2791374" y="205071"/>
        <a:ext cx="837069" cy="5580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A1748-1974-43BB-90B3-3E5C4E90FC27}">
      <dsp:nvSpPr>
        <dsp:cNvPr id="0" name=""/>
        <dsp:cNvSpPr/>
      </dsp:nvSpPr>
      <dsp:spPr>
        <a:xfrm>
          <a:off x="1784347" y="777240"/>
          <a:ext cx="5611216" cy="3017520"/>
        </a:xfrm>
        <a:prstGeom prst="round2DiagRect">
          <a:avLst>
            <a:gd name="adj1" fmla="val 0"/>
            <a:gd name="adj2" fmla="val 16670"/>
          </a:avLst>
        </a:prstGeom>
        <a:solidFill>
          <a:srgbClr val="4D96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15F7EF-0DF2-46DF-823D-659C37EC63E7}">
      <dsp:nvSpPr>
        <dsp:cNvPr id="0" name=""/>
        <dsp:cNvSpPr/>
      </dsp:nvSpPr>
      <dsp:spPr>
        <a:xfrm>
          <a:off x="4571999" y="1097280"/>
          <a:ext cx="748" cy="237744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FCDBF6-DD3E-4017-B5F4-3404E35A5016}">
      <dsp:nvSpPr>
        <dsp:cNvPr id="0" name=""/>
        <dsp:cNvSpPr/>
      </dsp:nvSpPr>
      <dsp:spPr>
        <a:xfrm>
          <a:off x="1864657" y="943061"/>
          <a:ext cx="2609077" cy="25603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s-PR" sz="1500" kern="1200" dirty="0" smtClean="0">
              <a:latin typeface="Oswald" panose="020B0604020202020204" charset="0"/>
            </a:rPr>
            <a:t>*estudio sobre los hábitos de lectura de los estudiantes de UPRB</a:t>
          </a:r>
        </a:p>
        <a:p>
          <a:pPr lvl="0" algn="l" defTabSz="666750">
            <a:lnSpc>
              <a:spcPct val="90000"/>
            </a:lnSpc>
            <a:spcBef>
              <a:spcPct val="0"/>
            </a:spcBef>
            <a:spcAft>
              <a:spcPct val="35000"/>
            </a:spcAft>
          </a:pPr>
          <a:r>
            <a:rPr lang="es-PR" sz="1500" kern="1200" dirty="0" smtClean="0">
              <a:latin typeface="Oswald" panose="020B0604020202020204" charset="0"/>
            </a:rPr>
            <a:t>*prácticas, intereses y preferencias </a:t>
          </a:r>
        </a:p>
        <a:p>
          <a:pPr lvl="0" algn="l" defTabSz="666750">
            <a:lnSpc>
              <a:spcPct val="90000"/>
            </a:lnSpc>
            <a:spcBef>
              <a:spcPct val="0"/>
            </a:spcBef>
            <a:spcAft>
              <a:spcPct val="35000"/>
            </a:spcAft>
          </a:pPr>
          <a:r>
            <a:rPr lang="es-PR" sz="1500" kern="1200" dirty="0" smtClean="0">
              <a:latin typeface="Oswald" panose="020B0604020202020204" charset="0"/>
            </a:rPr>
            <a:t>*cuestionario de 25 preguntas (abiertas y cerradas)</a:t>
          </a:r>
        </a:p>
        <a:p>
          <a:pPr lvl="0" algn="l" defTabSz="666750">
            <a:lnSpc>
              <a:spcPct val="90000"/>
            </a:lnSpc>
            <a:spcBef>
              <a:spcPct val="0"/>
            </a:spcBef>
            <a:spcAft>
              <a:spcPct val="35000"/>
            </a:spcAft>
          </a:pPr>
          <a:r>
            <a:rPr lang="es-PR" sz="1500" kern="1200" dirty="0" smtClean="0">
              <a:latin typeface="Oswald" panose="020B0604020202020204" charset="0"/>
            </a:rPr>
            <a:t>*validado por 3 expertos</a:t>
          </a:r>
          <a:endParaRPr lang="en-US" sz="1500" kern="1200" dirty="0">
            <a:latin typeface="Oswald" panose="020B0604020202020204" charset="0"/>
          </a:endParaRPr>
        </a:p>
      </dsp:txBody>
      <dsp:txXfrm>
        <a:off x="1864657" y="943061"/>
        <a:ext cx="2609077" cy="2560320"/>
      </dsp:txXfrm>
    </dsp:sp>
    <dsp:sp modelId="{3F6B41D3-79E3-4611-8454-6341B7CE9CEA}">
      <dsp:nvSpPr>
        <dsp:cNvPr id="0" name=""/>
        <dsp:cNvSpPr/>
      </dsp:nvSpPr>
      <dsp:spPr>
        <a:xfrm>
          <a:off x="4670265" y="790670"/>
          <a:ext cx="2609077" cy="25603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latin typeface="Oswald" panose="020B0604020202020204" charset="0"/>
            </a:rPr>
            <a:t>*Cartel: UPRB Lee</a:t>
          </a:r>
        </a:p>
        <a:p>
          <a:pPr lvl="0" algn="l" defTabSz="666750">
            <a:lnSpc>
              <a:spcPct val="90000"/>
            </a:lnSpc>
            <a:spcBef>
              <a:spcPct val="0"/>
            </a:spcBef>
            <a:spcAft>
              <a:spcPct val="35000"/>
            </a:spcAft>
          </a:pPr>
          <a:r>
            <a:rPr lang="en-US" sz="1500" kern="1200" dirty="0" smtClean="0">
              <a:latin typeface="Oswald" panose="020B0604020202020204" charset="0"/>
            </a:rPr>
            <a:t>*</a:t>
          </a:r>
          <a:r>
            <a:rPr lang="es-PR" sz="1500" kern="1200" dirty="0" smtClean="0">
              <a:latin typeface="Oswald" panose="020B0604020202020204" charset="0"/>
            </a:rPr>
            <a:t>Hacer promociones citas de algún libro y escribir: </a:t>
          </a:r>
          <a:r>
            <a:rPr lang="es-PR" sz="1500" b="0" kern="1200" dirty="0" smtClean="0">
              <a:latin typeface="Oswald" panose="020B0604020202020204" charset="0"/>
            </a:rPr>
            <a:t>¿Quieres leerlo completo? Pasa por la Biblioteca.</a:t>
          </a:r>
        </a:p>
        <a:p>
          <a:pPr lvl="0" algn="l" defTabSz="666750">
            <a:lnSpc>
              <a:spcPct val="90000"/>
            </a:lnSpc>
            <a:spcBef>
              <a:spcPct val="0"/>
            </a:spcBef>
            <a:spcAft>
              <a:spcPct val="35000"/>
            </a:spcAft>
          </a:pPr>
          <a:r>
            <a:rPr lang="es-PR" sz="1500" kern="1200" dirty="0" smtClean="0">
              <a:latin typeface="Oswald" panose="020B0604020202020204" charset="0"/>
            </a:rPr>
            <a:t>*Movimiento en las redes sociales de la Biblioteca #</a:t>
          </a:r>
          <a:r>
            <a:rPr lang="es-PR" sz="1500" kern="1200" dirty="0" err="1" smtClean="0">
              <a:latin typeface="Oswald" panose="020B0604020202020204" charset="0"/>
            </a:rPr>
            <a:t>losvaquerosleen</a:t>
          </a:r>
          <a:r>
            <a:rPr lang="es-PR" sz="1500" kern="1200" dirty="0" smtClean="0">
              <a:latin typeface="Oswald" panose="020B0604020202020204" charset="0"/>
            </a:rPr>
            <a:t> #</a:t>
          </a:r>
          <a:r>
            <a:rPr lang="es-PR" sz="1500" kern="1200" dirty="0" err="1" smtClean="0">
              <a:latin typeface="Oswald" panose="020B0604020202020204" charset="0"/>
            </a:rPr>
            <a:t>UPRBLee</a:t>
          </a:r>
          <a:endParaRPr lang="es-PR" sz="1500" kern="1200" dirty="0" smtClean="0">
            <a:latin typeface="Oswald" panose="020B0604020202020204" charset="0"/>
          </a:endParaRPr>
        </a:p>
        <a:p>
          <a:pPr lvl="0" algn="l" defTabSz="666750">
            <a:lnSpc>
              <a:spcPct val="90000"/>
            </a:lnSpc>
            <a:spcBef>
              <a:spcPct val="0"/>
            </a:spcBef>
            <a:spcAft>
              <a:spcPct val="35000"/>
            </a:spcAft>
          </a:pPr>
          <a:r>
            <a:rPr lang="es-PR" sz="1500" kern="1200" dirty="0" smtClean="0">
              <a:latin typeface="Oswald" panose="020B0604020202020204" charset="0"/>
            </a:rPr>
            <a:t>*Promotores de la lectura</a:t>
          </a:r>
        </a:p>
        <a:p>
          <a:pPr lvl="0" algn="l" defTabSz="666750">
            <a:lnSpc>
              <a:spcPct val="90000"/>
            </a:lnSpc>
            <a:spcBef>
              <a:spcPct val="0"/>
            </a:spcBef>
            <a:spcAft>
              <a:spcPct val="35000"/>
            </a:spcAft>
          </a:pPr>
          <a:r>
            <a:rPr lang="es-PR" sz="1500" kern="1200" dirty="0" smtClean="0">
              <a:latin typeface="Oswald" panose="020B0604020202020204" charset="0"/>
            </a:rPr>
            <a:t>*Rincones de lectura</a:t>
          </a:r>
          <a:endParaRPr lang="en-US" sz="1500" kern="1200" dirty="0">
            <a:latin typeface="Oswald" panose="020B0604020202020204" charset="0"/>
          </a:endParaRPr>
        </a:p>
      </dsp:txBody>
      <dsp:txXfrm>
        <a:off x="4670265" y="790670"/>
        <a:ext cx="2609077" cy="2560320"/>
      </dsp:txXfrm>
    </dsp:sp>
    <dsp:sp modelId="{51C4E3E0-8D0B-40D6-ABFC-9032F8A11693}">
      <dsp:nvSpPr>
        <dsp:cNvPr id="0" name=""/>
        <dsp:cNvSpPr/>
      </dsp:nvSpPr>
      <dsp:spPr>
        <a:xfrm rot="16200000">
          <a:off x="-347130" y="1178318"/>
          <a:ext cx="3291840" cy="935202"/>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s-ES" sz="1800" b="1" kern="1200" dirty="0" smtClean="0">
              <a:latin typeface="Oswald" panose="020B0604020202020204" charset="0"/>
            </a:rPr>
            <a:t>Estudio de hábitos de lectura </a:t>
          </a:r>
          <a:endParaRPr lang="en-US" sz="1800" b="1" kern="1200" dirty="0">
            <a:latin typeface="Oswald" panose="020B0604020202020204" charset="0"/>
          </a:endParaRPr>
        </a:p>
      </dsp:txBody>
      <dsp:txXfrm>
        <a:off x="-205789" y="1554254"/>
        <a:ext cx="3009158" cy="466012"/>
      </dsp:txXfrm>
    </dsp:sp>
    <dsp:sp modelId="{D6B11184-9877-44D0-B60A-BC81E3B79F02}">
      <dsp:nvSpPr>
        <dsp:cNvPr id="0" name=""/>
        <dsp:cNvSpPr/>
      </dsp:nvSpPr>
      <dsp:spPr>
        <a:xfrm rot="5400000">
          <a:off x="6199289" y="2458479"/>
          <a:ext cx="3291840" cy="935202"/>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s-ES" sz="1800" b="1" kern="1200" dirty="0" smtClean="0">
              <a:latin typeface="Oswald" panose="020B0604020202020204" charset="0"/>
            </a:rPr>
            <a:t> Campaña </a:t>
          </a:r>
          <a:endParaRPr lang="en-US" sz="1800" b="1" kern="1200" dirty="0">
            <a:latin typeface="Oswald" panose="020B0604020202020204" charset="0"/>
          </a:endParaRPr>
        </a:p>
      </dsp:txBody>
      <dsp:txXfrm>
        <a:off x="6340630" y="2551733"/>
        <a:ext cx="3009158" cy="4660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9ED85-F5A9-4F68-8AF1-CE27D1D82FDD}">
      <dsp:nvSpPr>
        <dsp:cNvPr id="0" name=""/>
        <dsp:cNvSpPr/>
      </dsp:nvSpPr>
      <dsp:spPr>
        <a:xfrm>
          <a:off x="3763" y="301029"/>
          <a:ext cx="1399977" cy="559991"/>
        </a:xfrm>
        <a:prstGeom prst="chevron">
          <a:avLst/>
        </a:prstGeom>
        <a:solidFill>
          <a:srgbClr val="4D96B8"/>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err="1" smtClean="0">
              <a:solidFill>
                <a:schemeClr val="tx1"/>
              </a:solidFill>
              <a:latin typeface="Oswald" panose="020B0604020202020204" charset="0"/>
            </a:rPr>
            <a:t>estudian</a:t>
          </a:r>
          <a:endParaRPr lang="en-US" sz="1300" b="1" kern="1200" dirty="0">
            <a:solidFill>
              <a:schemeClr val="tx1"/>
            </a:solidFill>
            <a:latin typeface="Oswald" panose="020B0604020202020204" charset="0"/>
          </a:endParaRPr>
        </a:p>
      </dsp:txBody>
      <dsp:txXfrm>
        <a:off x="283759" y="301029"/>
        <a:ext cx="839986" cy="559991"/>
      </dsp:txXfrm>
    </dsp:sp>
    <dsp:sp modelId="{36944AD9-19E0-486D-A16A-BE63D6C45A6E}">
      <dsp:nvSpPr>
        <dsp:cNvPr id="0" name=""/>
        <dsp:cNvSpPr/>
      </dsp:nvSpPr>
      <dsp:spPr>
        <a:xfrm>
          <a:off x="1263743" y="301029"/>
          <a:ext cx="1399977" cy="559991"/>
        </a:xfrm>
        <a:prstGeom prst="chevron">
          <a:avLst/>
        </a:prstGeom>
        <a:solidFill>
          <a:srgbClr val="4D96B8"/>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err="1" smtClean="0">
              <a:solidFill>
                <a:schemeClr val="tx1"/>
              </a:solidFill>
              <a:latin typeface="Oswald" panose="020B0604020202020204" charset="0"/>
            </a:rPr>
            <a:t>trabajan</a:t>
          </a:r>
          <a:endParaRPr lang="en-US" sz="1300" b="1" kern="1200" dirty="0">
            <a:solidFill>
              <a:schemeClr val="tx1"/>
            </a:solidFill>
            <a:latin typeface="Oswald" panose="020B0604020202020204" charset="0"/>
          </a:endParaRPr>
        </a:p>
      </dsp:txBody>
      <dsp:txXfrm>
        <a:off x="1543739" y="301029"/>
        <a:ext cx="839986" cy="559991"/>
      </dsp:txXfrm>
    </dsp:sp>
    <dsp:sp modelId="{B2334000-67D3-421B-A91D-110EBC999D7C}">
      <dsp:nvSpPr>
        <dsp:cNvPr id="0" name=""/>
        <dsp:cNvSpPr/>
      </dsp:nvSpPr>
      <dsp:spPr>
        <a:xfrm>
          <a:off x="2523723" y="301029"/>
          <a:ext cx="1399977" cy="559991"/>
        </a:xfrm>
        <a:prstGeom prst="chevron">
          <a:avLst/>
        </a:prstGeom>
        <a:solidFill>
          <a:srgbClr val="4D96B8"/>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err="1" smtClean="0">
              <a:solidFill>
                <a:schemeClr val="tx1"/>
              </a:solidFill>
              <a:latin typeface="Oswald" panose="020B0604020202020204" charset="0"/>
            </a:rPr>
            <a:t>comunican</a:t>
          </a:r>
          <a:endParaRPr lang="en-US" sz="1300" b="1" kern="1200" dirty="0">
            <a:solidFill>
              <a:schemeClr val="tx1"/>
            </a:solidFill>
            <a:latin typeface="Oswald" panose="020B0604020202020204" charset="0"/>
          </a:endParaRPr>
        </a:p>
      </dsp:txBody>
      <dsp:txXfrm>
        <a:off x="2803719" y="301029"/>
        <a:ext cx="839986" cy="559991"/>
      </dsp:txXfrm>
    </dsp:sp>
    <dsp:sp modelId="{78CEE786-EA20-445C-B6DF-A3E2245B6EBC}">
      <dsp:nvSpPr>
        <dsp:cNvPr id="0" name=""/>
        <dsp:cNvSpPr/>
      </dsp:nvSpPr>
      <dsp:spPr>
        <a:xfrm>
          <a:off x="3763020" y="286856"/>
          <a:ext cx="1399977" cy="559991"/>
        </a:xfrm>
        <a:prstGeom prst="chevron">
          <a:avLst/>
        </a:prstGeom>
        <a:solidFill>
          <a:srgbClr val="4D96B8"/>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err="1" smtClean="0">
              <a:solidFill>
                <a:schemeClr val="tx1"/>
              </a:solidFill>
              <a:latin typeface="Oswald" panose="020B0604020202020204" charset="0"/>
            </a:rPr>
            <a:t>escriben</a:t>
          </a:r>
          <a:endParaRPr lang="en-US" sz="1300" b="1" kern="1200" dirty="0">
            <a:solidFill>
              <a:schemeClr val="tx1"/>
            </a:solidFill>
            <a:latin typeface="Oswald" panose="020B0604020202020204" charset="0"/>
          </a:endParaRPr>
        </a:p>
      </dsp:txBody>
      <dsp:txXfrm>
        <a:off x="4043016" y="286856"/>
        <a:ext cx="839986" cy="559991"/>
      </dsp:txXfrm>
    </dsp:sp>
    <dsp:sp modelId="{3C22FE4B-0A76-48EF-B469-9F9C9B242B54}">
      <dsp:nvSpPr>
        <dsp:cNvPr id="0" name=""/>
        <dsp:cNvSpPr/>
      </dsp:nvSpPr>
      <dsp:spPr>
        <a:xfrm>
          <a:off x="5043683" y="301029"/>
          <a:ext cx="1399977" cy="559991"/>
        </a:xfrm>
        <a:prstGeom prst="chevron">
          <a:avLst/>
        </a:prstGeom>
        <a:solidFill>
          <a:srgbClr val="4D96B8"/>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err="1" smtClean="0">
              <a:solidFill>
                <a:schemeClr val="tx1"/>
              </a:solidFill>
              <a:latin typeface="Oswald" panose="020B0604020202020204" charset="0"/>
            </a:rPr>
            <a:t>aprenden</a:t>
          </a:r>
          <a:endParaRPr lang="en-US" sz="1300" b="1" kern="1200" dirty="0">
            <a:solidFill>
              <a:schemeClr val="tx1"/>
            </a:solidFill>
            <a:latin typeface="Oswald" panose="020B0604020202020204" charset="0"/>
          </a:endParaRPr>
        </a:p>
      </dsp:txBody>
      <dsp:txXfrm>
        <a:off x="5323679" y="301029"/>
        <a:ext cx="839986" cy="559991"/>
      </dsp:txXfrm>
    </dsp:sp>
    <dsp:sp modelId="{F84337EB-675D-49CC-BB5F-EF83093E096C}">
      <dsp:nvSpPr>
        <dsp:cNvPr id="0" name=""/>
        <dsp:cNvSpPr/>
      </dsp:nvSpPr>
      <dsp:spPr>
        <a:xfrm>
          <a:off x="6303663" y="301029"/>
          <a:ext cx="1399977" cy="559991"/>
        </a:xfrm>
        <a:prstGeom prst="chevron">
          <a:avLst/>
        </a:prstGeom>
        <a:solidFill>
          <a:srgbClr val="4D96B8"/>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1" kern="1200" dirty="0" err="1" smtClean="0">
              <a:solidFill>
                <a:schemeClr val="tx1"/>
              </a:solidFill>
              <a:latin typeface="Oswald" panose="020B0604020202020204" charset="0"/>
            </a:rPr>
            <a:t>leen</a:t>
          </a:r>
          <a:endParaRPr lang="en-US" sz="1300" b="1" kern="1200" dirty="0">
            <a:solidFill>
              <a:schemeClr val="tx1"/>
            </a:solidFill>
            <a:latin typeface="Oswald" panose="020B0604020202020204" charset="0"/>
          </a:endParaRPr>
        </a:p>
      </dsp:txBody>
      <dsp:txXfrm>
        <a:off x="6583659" y="301029"/>
        <a:ext cx="839986" cy="5599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8940D-35D1-4160-B4F1-0E8BB9EA0381}">
      <dsp:nvSpPr>
        <dsp:cNvPr id="0" name=""/>
        <dsp:cNvSpPr/>
      </dsp:nvSpPr>
      <dsp:spPr>
        <a:xfrm>
          <a:off x="2174445" y="1588937"/>
          <a:ext cx="1942034" cy="1942034"/>
        </a:xfrm>
        <a:prstGeom prst="gear9">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err="1" smtClean="0">
              <a:solidFill>
                <a:schemeClr val="tx1"/>
              </a:solidFill>
              <a:latin typeface="Oswald" panose="020B0604020202020204" charset="0"/>
            </a:rPr>
            <a:t>Reto</a:t>
          </a:r>
          <a:r>
            <a:rPr lang="en-US" sz="1300" kern="1200" dirty="0" smtClean="0">
              <a:solidFill>
                <a:schemeClr val="tx1"/>
              </a:solidFill>
              <a:latin typeface="Oswald" panose="020B0604020202020204" charset="0"/>
            </a:rPr>
            <a:t> para </a:t>
          </a:r>
          <a:r>
            <a:rPr lang="en-US" sz="1300" kern="1200" dirty="0" err="1" smtClean="0">
              <a:solidFill>
                <a:schemeClr val="tx1"/>
              </a:solidFill>
              <a:latin typeface="Oswald" panose="020B0604020202020204" charset="0"/>
            </a:rPr>
            <a:t>los</a:t>
          </a:r>
          <a:r>
            <a:rPr lang="en-US" sz="1300" kern="1200" dirty="0" smtClean="0">
              <a:solidFill>
                <a:schemeClr val="tx1"/>
              </a:solidFill>
              <a:latin typeface="Oswald" panose="020B0604020202020204" charset="0"/>
            </a:rPr>
            <a:t> </a:t>
          </a:r>
          <a:r>
            <a:rPr lang="en-US" sz="1300" kern="1200" dirty="0" err="1" smtClean="0">
              <a:solidFill>
                <a:schemeClr val="tx1"/>
              </a:solidFill>
              <a:latin typeface="Oswald" panose="020B0604020202020204" charset="0"/>
            </a:rPr>
            <a:t>bibliotecarios</a:t>
          </a:r>
          <a:r>
            <a:rPr lang="en-US" sz="1300" kern="1200" dirty="0" smtClean="0">
              <a:solidFill>
                <a:schemeClr val="tx1"/>
              </a:solidFill>
              <a:latin typeface="Oswald" panose="020B0604020202020204" charset="0"/>
            </a:rPr>
            <a:t> y </a:t>
          </a:r>
          <a:r>
            <a:rPr lang="en-US" sz="1300" kern="1200" dirty="0" err="1" smtClean="0">
              <a:solidFill>
                <a:schemeClr val="tx1"/>
              </a:solidFill>
              <a:latin typeface="Oswald" panose="020B0604020202020204" charset="0"/>
            </a:rPr>
            <a:t>educadores</a:t>
          </a:r>
          <a:endParaRPr lang="en-US" sz="1300" kern="1200" dirty="0">
            <a:solidFill>
              <a:schemeClr val="tx1"/>
            </a:solidFill>
            <a:latin typeface="Oswald" panose="020B0604020202020204" charset="0"/>
          </a:endParaRPr>
        </a:p>
      </dsp:txBody>
      <dsp:txXfrm>
        <a:off x="2564880" y="2043849"/>
        <a:ext cx="1161164" cy="998246"/>
      </dsp:txXfrm>
    </dsp:sp>
    <dsp:sp modelId="{62731DDC-47FF-4F01-8A2C-E3C1E22C7AE7}">
      <dsp:nvSpPr>
        <dsp:cNvPr id="0" name=""/>
        <dsp:cNvSpPr/>
      </dsp:nvSpPr>
      <dsp:spPr>
        <a:xfrm>
          <a:off x="1357913" y="2780643"/>
          <a:ext cx="1235840" cy="741504"/>
        </a:xfrm>
        <a:prstGeom prst="roundRect">
          <a:avLst>
            <a:gd name="adj" fmla="val 10000"/>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en-US" sz="1000" b="1" kern="1200" dirty="0" err="1" smtClean="0">
              <a:latin typeface="Oswald" panose="020B0604020202020204" charset="0"/>
            </a:rPr>
            <a:t>Dinámico</a:t>
          </a:r>
          <a:endParaRPr lang="en-US" sz="1000" b="1" kern="1200" dirty="0">
            <a:latin typeface="Oswald" panose="020B0604020202020204" charset="0"/>
          </a:endParaRPr>
        </a:p>
        <a:p>
          <a:pPr marL="57150" lvl="1" indent="-57150" algn="l" defTabSz="444500">
            <a:lnSpc>
              <a:spcPct val="90000"/>
            </a:lnSpc>
            <a:spcBef>
              <a:spcPct val="0"/>
            </a:spcBef>
            <a:spcAft>
              <a:spcPct val="15000"/>
            </a:spcAft>
            <a:buChar char="••"/>
          </a:pPr>
          <a:r>
            <a:rPr lang="en-US" sz="1000" b="1" kern="1200" dirty="0" smtClean="0">
              <a:latin typeface="Oswald" panose="020B0604020202020204" charset="0"/>
            </a:rPr>
            <a:t>Flexible</a:t>
          </a:r>
          <a:endParaRPr lang="en-US" sz="1000" b="1" kern="1200" dirty="0">
            <a:latin typeface="Oswald" panose="020B0604020202020204" charset="0"/>
          </a:endParaRPr>
        </a:p>
        <a:p>
          <a:pPr marL="57150" lvl="1" indent="-57150" algn="l" defTabSz="444500">
            <a:lnSpc>
              <a:spcPct val="90000"/>
            </a:lnSpc>
            <a:spcBef>
              <a:spcPct val="0"/>
            </a:spcBef>
            <a:spcAft>
              <a:spcPct val="15000"/>
            </a:spcAft>
            <a:buChar char="••"/>
          </a:pPr>
          <a:r>
            <a:rPr lang="en-US" sz="1000" b="1" kern="1200" dirty="0" err="1" smtClean="0">
              <a:latin typeface="Oswald" panose="020B0604020202020204" charset="0"/>
            </a:rPr>
            <a:t>Tecnológico</a:t>
          </a:r>
          <a:r>
            <a:rPr lang="en-US" sz="1000" b="1" kern="1200" dirty="0" smtClean="0">
              <a:latin typeface="Oswald" panose="020B0604020202020204" charset="0"/>
            </a:rPr>
            <a:t> </a:t>
          </a:r>
          <a:endParaRPr lang="en-US" sz="1000" b="1" kern="1200" dirty="0">
            <a:latin typeface="Oswald" panose="020B0604020202020204" charset="0"/>
          </a:endParaRPr>
        </a:p>
      </dsp:txBody>
      <dsp:txXfrm>
        <a:off x="1379631" y="2802361"/>
        <a:ext cx="1192404" cy="698068"/>
      </dsp:txXfrm>
    </dsp:sp>
    <dsp:sp modelId="{79871927-C4E6-411B-9A7D-AE55A177CD01}">
      <dsp:nvSpPr>
        <dsp:cNvPr id="0" name=""/>
        <dsp:cNvSpPr/>
      </dsp:nvSpPr>
      <dsp:spPr>
        <a:xfrm>
          <a:off x="1044534" y="1129911"/>
          <a:ext cx="1412388" cy="1412388"/>
        </a:xfrm>
        <a:prstGeom prst="gear6">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latin typeface="Oswald" panose="020B0604020202020204" charset="0"/>
            </a:rPr>
            <a:t>TICs</a:t>
          </a:r>
          <a:endParaRPr lang="en-US" sz="1300" kern="1200" dirty="0">
            <a:solidFill>
              <a:schemeClr val="tx1"/>
            </a:solidFill>
            <a:latin typeface="Oswald" panose="020B0604020202020204" charset="0"/>
          </a:endParaRPr>
        </a:p>
      </dsp:txBody>
      <dsp:txXfrm>
        <a:off x="1400107" y="1487633"/>
        <a:ext cx="701242" cy="696944"/>
      </dsp:txXfrm>
    </dsp:sp>
    <dsp:sp modelId="{D46C5F0E-DF78-4E8E-A372-A8A050840C54}">
      <dsp:nvSpPr>
        <dsp:cNvPr id="0" name=""/>
        <dsp:cNvSpPr/>
      </dsp:nvSpPr>
      <dsp:spPr>
        <a:xfrm rot="20700000">
          <a:off x="1835616" y="155506"/>
          <a:ext cx="1383852" cy="1383852"/>
        </a:xfrm>
        <a:prstGeom prst="gear6">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err="1" smtClean="0">
              <a:solidFill>
                <a:schemeClr val="tx1"/>
              </a:solidFill>
              <a:latin typeface="Oswald" panose="020B0604020202020204" charset="0"/>
            </a:rPr>
            <a:t>Nativos</a:t>
          </a:r>
          <a:r>
            <a:rPr lang="en-US" sz="1300" kern="1200" dirty="0" smtClean="0">
              <a:solidFill>
                <a:schemeClr val="tx1"/>
              </a:solidFill>
              <a:latin typeface="Oswald" panose="020B0604020202020204" charset="0"/>
            </a:rPr>
            <a:t> </a:t>
          </a:r>
          <a:r>
            <a:rPr lang="en-US" sz="1300" kern="1200" dirty="0" err="1" smtClean="0">
              <a:solidFill>
                <a:schemeClr val="tx1"/>
              </a:solidFill>
              <a:latin typeface="Oswald" panose="020B0604020202020204" charset="0"/>
            </a:rPr>
            <a:t>digitales</a:t>
          </a:r>
          <a:endParaRPr lang="en-US" sz="1300" kern="1200" dirty="0">
            <a:solidFill>
              <a:schemeClr val="tx1"/>
            </a:solidFill>
            <a:latin typeface="Oswald" panose="020B0604020202020204" charset="0"/>
          </a:endParaRPr>
        </a:p>
      </dsp:txBody>
      <dsp:txXfrm rot="-20700000">
        <a:off x="2139135" y="459026"/>
        <a:ext cx="776813" cy="776813"/>
      </dsp:txXfrm>
    </dsp:sp>
    <dsp:sp modelId="{769FF561-08DA-409B-B7B5-392127E8CB97}">
      <dsp:nvSpPr>
        <dsp:cNvPr id="0" name=""/>
        <dsp:cNvSpPr/>
      </dsp:nvSpPr>
      <dsp:spPr>
        <a:xfrm>
          <a:off x="2880639" y="666469"/>
          <a:ext cx="1235840" cy="326617"/>
        </a:xfrm>
        <a:prstGeom prst="roundRect">
          <a:avLst>
            <a:gd name="adj" fmla="val 10000"/>
          </a:avLst>
        </a:prstGeom>
        <a:solidFill>
          <a:srgbClr val="4D96B8"/>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en-US" sz="1000" b="1" kern="1200" dirty="0" err="1" smtClean="0">
              <a:latin typeface="Oswald" panose="020B0604020202020204" charset="0"/>
            </a:rPr>
            <a:t>Generación</a:t>
          </a:r>
          <a:r>
            <a:rPr lang="en-US" sz="1000" b="1" kern="1200" dirty="0" smtClean="0">
              <a:latin typeface="Oswald" panose="020B0604020202020204" charset="0"/>
            </a:rPr>
            <a:t> C</a:t>
          </a:r>
          <a:endParaRPr lang="en-US" sz="1000" b="1" kern="1200" dirty="0">
            <a:latin typeface="Oswald" panose="020B0604020202020204" charset="0"/>
          </a:endParaRPr>
        </a:p>
      </dsp:txBody>
      <dsp:txXfrm>
        <a:off x="2890205" y="676035"/>
        <a:ext cx="1216708" cy="307485"/>
      </dsp:txXfrm>
    </dsp:sp>
    <dsp:sp modelId="{810B5DAB-6B47-4B41-9BC0-5636C60F9AA2}">
      <dsp:nvSpPr>
        <dsp:cNvPr id="0" name=""/>
        <dsp:cNvSpPr/>
      </dsp:nvSpPr>
      <dsp:spPr>
        <a:xfrm>
          <a:off x="2017969" y="1299929"/>
          <a:ext cx="2485804" cy="2485804"/>
        </a:xfrm>
        <a:prstGeom prst="circularArrow">
          <a:avLst>
            <a:gd name="adj1" fmla="val 4688"/>
            <a:gd name="adj2" fmla="val 299029"/>
            <a:gd name="adj3" fmla="val 2498079"/>
            <a:gd name="adj4" fmla="val 15900803"/>
            <a:gd name="adj5" fmla="val 5469"/>
          </a:avLst>
        </a:prstGeom>
        <a:solidFill>
          <a:srgbClr val="4D96B8"/>
        </a:solidFill>
        <a:ln>
          <a:noFill/>
        </a:ln>
        <a:effectLst/>
      </dsp:spPr>
      <dsp:style>
        <a:lnRef idx="0">
          <a:scrgbClr r="0" g="0" b="0"/>
        </a:lnRef>
        <a:fillRef idx="1">
          <a:scrgbClr r="0" g="0" b="0"/>
        </a:fillRef>
        <a:effectRef idx="0">
          <a:scrgbClr r="0" g="0" b="0"/>
        </a:effectRef>
        <a:fontRef idx="minor">
          <a:schemeClr val="lt1"/>
        </a:fontRef>
      </dsp:style>
    </dsp:sp>
    <dsp:sp modelId="{D5C1F93A-BD58-4063-9886-9B508D1EF343}">
      <dsp:nvSpPr>
        <dsp:cNvPr id="0" name=""/>
        <dsp:cNvSpPr/>
      </dsp:nvSpPr>
      <dsp:spPr>
        <a:xfrm>
          <a:off x="794402" y="820249"/>
          <a:ext cx="1806092" cy="1806092"/>
        </a:xfrm>
        <a:prstGeom prst="leftCircularArrow">
          <a:avLst>
            <a:gd name="adj1" fmla="val 6452"/>
            <a:gd name="adj2" fmla="val 429999"/>
            <a:gd name="adj3" fmla="val 10489124"/>
            <a:gd name="adj4" fmla="val 14837806"/>
            <a:gd name="adj5" fmla="val 7527"/>
          </a:avLst>
        </a:prstGeom>
        <a:solidFill>
          <a:srgbClr val="4D96B8"/>
        </a:solidFill>
        <a:ln>
          <a:noFill/>
        </a:ln>
        <a:effectLst/>
      </dsp:spPr>
      <dsp:style>
        <a:lnRef idx="0">
          <a:scrgbClr r="0" g="0" b="0"/>
        </a:lnRef>
        <a:fillRef idx="1">
          <a:scrgbClr r="0" g="0" b="0"/>
        </a:fillRef>
        <a:effectRef idx="0">
          <a:scrgbClr r="0" g="0" b="0"/>
        </a:effectRef>
        <a:fontRef idx="minor">
          <a:schemeClr val="lt1"/>
        </a:fontRef>
      </dsp:style>
    </dsp:sp>
    <dsp:sp modelId="{E9A8F602-5461-43F0-988D-F6F6040FC44D}">
      <dsp:nvSpPr>
        <dsp:cNvPr id="0" name=""/>
        <dsp:cNvSpPr/>
      </dsp:nvSpPr>
      <dsp:spPr>
        <a:xfrm>
          <a:off x="1515516" y="-144762"/>
          <a:ext cx="1947331" cy="1947331"/>
        </a:xfrm>
        <a:prstGeom prst="circularArrow">
          <a:avLst>
            <a:gd name="adj1" fmla="val 5984"/>
            <a:gd name="adj2" fmla="val 394124"/>
            <a:gd name="adj3" fmla="val 13313824"/>
            <a:gd name="adj4" fmla="val 10508221"/>
            <a:gd name="adj5" fmla="val 6981"/>
          </a:avLst>
        </a:prstGeom>
        <a:solidFill>
          <a:srgbClr val="4D96B8"/>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D6E27FE-7B3D-417C-8C77-C4AF48A370C0}" type="datetimeFigureOut">
              <a:rPr lang="en-US" smtClean="0"/>
              <a:t>11/22/2016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84C86B8-CEDE-4D88-A0FE-1A007BF6D6F0}" type="slidenum">
              <a:rPr lang="en-US" smtClean="0"/>
              <a:t>‹#›</a:t>
            </a:fld>
            <a:endParaRPr lang="en-US"/>
          </a:p>
        </p:txBody>
      </p:sp>
    </p:spTree>
    <p:extLst>
      <p:ext uri="{BB962C8B-B14F-4D97-AF65-F5344CB8AC3E}">
        <p14:creationId xmlns:p14="http://schemas.microsoft.com/office/powerpoint/2010/main" val="2874636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4984450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27364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52325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lvl="0"/>
            <a:r>
              <a:rPr lang="es-PR" dirty="0" smtClean="0"/>
              <a:t>(Responsabilidad social, exponer al usuario a experiencias culturales, exhibiciones, charlas, promover la lectura, invitar artistas y escritores, campañas)</a:t>
            </a:r>
            <a:endParaRPr lang="en-US" dirty="0"/>
          </a:p>
        </p:txBody>
      </p:sp>
      <p:sp>
        <p:nvSpPr>
          <p:cNvPr id="4" name="Slide Number Placeholder 3"/>
          <p:cNvSpPr>
            <a:spLocks noGrp="1"/>
          </p:cNvSpPr>
          <p:nvPr>
            <p:ph type="sldNum" sz="quarter" idx="10"/>
          </p:nvPr>
        </p:nvSpPr>
        <p:spPr>
          <a:xfrm>
            <a:off x="4059181" y="8977133"/>
            <a:ext cx="3105348" cy="472567"/>
          </a:xfrm>
          <a:prstGeom prst="rect">
            <a:avLst/>
          </a:prstGeom>
        </p:spPr>
        <p:txBody>
          <a:bodyPr lIns="93177" tIns="46589" rIns="93177" bIns="46589"/>
          <a:lstStyle/>
          <a:p>
            <a:fld id="{11AA674B-AD8A-4368-9331-E7D419CB5CF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90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059181" y="8977133"/>
            <a:ext cx="3105348" cy="472567"/>
          </a:xfrm>
          <a:prstGeom prst="rect">
            <a:avLst/>
          </a:prstGeom>
        </p:spPr>
        <p:txBody>
          <a:bodyPr lIns="93177" tIns="46589" rIns="93177" bIns="46589"/>
          <a:lstStyle/>
          <a:p>
            <a:fld id="{11AA674B-AD8A-4368-9331-E7D419CB5CF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123860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347736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059181" y="8977133"/>
            <a:ext cx="3105348" cy="472567"/>
          </a:xfrm>
          <a:prstGeom prst="rect">
            <a:avLst/>
          </a:prstGeom>
        </p:spPr>
        <p:txBody>
          <a:bodyPr lIns="93177" tIns="46589" rIns="93177" bIns="46589"/>
          <a:lstStyle/>
          <a:p>
            <a:fld id="{C63811F2-0DFB-4C97-96E0-C59894EC867E}"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994672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2195400" y="1915625"/>
            <a:ext cx="5307900" cy="1159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79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553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252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646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028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602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51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072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011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10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1556175" y="719375"/>
            <a:ext cx="6616800" cy="6999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1556175" y="1378820"/>
            <a:ext cx="6616800" cy="3042300"/>
          </a:xfrm>
          <a:prstGeom prst="rect">
            <a:avLst/>
          </a:prstGeom>
        </p:spPr>
        <p:txBody>
          <a:bodyPr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23" name="Shape 23"/>
          <p:cNvSpPr txBox="1">
            <a:spLocks noGrp="1"/>
          </p:cNvSpPr>
          <p:nvPr>
            <p:ph type="sldNum" idx="12"/>
          </p:nvPr>
        </p:nvSpPr>
        <p:spPr>
          <a:xfrm>
            <a:off x="7899350" y="4098425"/>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24" name="Shape 24"/>
          <p:cNvCxnSpPr/>
          <p:nvPr/>
        </p:nvCxnSpPr>
        <p:spPr>
          <a:xfrm>
            <a:off x="1664750" y="1357125"/>
            <a:ext cx="6526200"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074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03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37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695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031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641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254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340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132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84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1556175" y="719375"/>
            <a:ext cx="6616800" cy="6999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body" idx="1"/>
          </p:nvPr>
        </p:nvSpPr>
        <p:spPr>
          <a:xfrm>
            <a:off x="1556175" y="1479375"/>
            <a:ext cx="3211800" cy="3598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
        <p:nvSpPr>
          <p:cNvPr id="28" name="Shape 28"/>
          <p:cNvSpPr txBox="1">
            <a:spLocks noGrp="1"/>
          </p:cNvSpPr>
          <p:nvPr>
            <p:ph type="body" idx="2"/>
          </p:nvPr>
        </p:nvSpPr>
        <p:spPr>
          <a:xfrm>
            <a:off x="4961272" y="1479375"/>
            <a:ext cx="3211800" cy="3598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
        <p:nvSpPr>
          <p:cNvPr id="29" name="Shape 29"/>
          <p:cNvSpPr txBox="1">
            <a:spLocks noGrp="1"/>
          </p:cNvSpPr>
          <p:nvPr>
            <p:ph type="sldNum" idx="12"/>
          </p:nvPr>
        </p:nvSpPr>
        <p:spPr>
          <a:xfrm>
            <a:off x="7899350" y="4098425"/>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30" name="Shape 30"/>
          <p:cNvCxnSpPr/>
          <p:nvPr/>
        </p:nvCxnSpPr>
        <p:spPr>
          <a:xfrm>
            <a:off x="1664750" y="1357125"/>
            <a:ext cx="6526200"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04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263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767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422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891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409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926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173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21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4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1556175" y="719375"/>
            <a:ext cx="6616800" cy="6999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1"/>
          </p:nvPr>
        </p:nvSpPr>
        <p:spPr>
          <a:xfrm>
            <a:off x="1556175" y="1419658"/>
            <a:ext cx="2132700" cy="34602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4" name="Shape 34"/>
          <p:cNvSpPr txBox="1">
            <a:spLocks noGrp="1"/>
          </p:cNvSpPr>
          <p:nvPr>
            <p:ph type="body" idx="2"/>
          </p:nvPr>
        </p:nvSpPr>
        <p:spPr>
          <a:xfrm>
            <a:off x="3798225" y="1419658"/>
            <a:ext cx="2132700" cy="34602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5" name="Shape 35"/>
          <p:cNvSpPr txBox="1">
            <a:spLocks noGrp="1"/>
          </p:cNvSpPr>
          <p:nvPr>
            <p:ph type="body" idx="3"/>
          </p:nvPr>
        </p:nvSpPr>
        <p:spPr>
          <a:xfrm>
            <a:off x="6040276" y="1419658"/>
            <a:ext cx="2132700" cy="34602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6" name="Shape 36"/>
          <p:cNvSpPr txBox="1">
            <a:spLocks noGrp="1"/>
          </p:cNvSpPr>
          <p:nvPr>
            <p:ph type="sldNum" idx="12"/>
          </p:nvPr>
        </p:nvSpPr>
        <p:spPr>
          <a:xfrm>
            <a:off x="7899350" y="4098425"/>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37" name="Shape 37"/>
          <p:cNvCxnSpPr/>
          <p:nvPr/>
        </p:nvCxnSpPr>
        <p:spPr>
          <a:xfrm>
            <a:off x="1664750" y="1357125"/>
            <a:ext cx="6526200"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863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293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785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952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386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955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597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437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480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29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1592350" y="3640275"/>
            <a:ext cx="6562500" cy="519600"/>
          </a:xfrm>
          <a:prstGeom prst="rect">
            <a:avLst/>
          </a:prstGeom>
        </p:spPr>
        <p:txBody>
          <a:bodyPr lIns="91425" tIns="91425" rIns="91425" bIns="91425" anchor="t" anchorCtr="0"/>
          <a:lstStyle>
            <a:lvl1pPr lvl="0">
              <a:spcBef>
                <a:spcPts val="360"/>
              </a:spcBef>
              <a:buClr>
                <a:srgbClr val="666666"/>
              </a:buClr>
              <a:buSzPct val="100000"/>
              <a:buNone/>
              <a:defRPr sz="1600" i="1">
                <a:solidFill>
                  <a:srgbClr val="666666"/>
                </a:solidFill>
              </a:defRPr>
            </a:lvl1pPr>
          </a:lstStyle>
          <a:p>
            <a:endParaRPr/>
          </a:p>
        </p:txBody>
      </p:sp>
      <p:sp>
        <p:nvSpPr>
          <p:cNvPr id="44" name="Shape 44"/>
          <p:cNvSpPr txBox="1">
            <a:spLocks noGrp="1"/>
          </p:cNvSpPr>
          <p:nvPr>
            <p:ph type="sldNum" idx="12"/>
          </p:nvPr>
        </p:nvSpPr>
        <p:spPr>
          <a:xfrm>
            <a:off x="7899350" y="4098425"/>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45" name="Shape 45"/>
          <p:cNvCxnSpPr/>
          <p:nvPr/>
        </p:nvCxnSpPr>
        <p:spPr>
          <a:xfrm>
            <a:off x="1706950" y="3643125"/>
            <a:ext cx="6321300" cy="0"/>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980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617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9866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973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5505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892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54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640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32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16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205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4851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030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5604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3126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413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737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982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786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6032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468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4648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076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3793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D6E97-DCC3-4CD2-AE50-D3CFBB2488AA}"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381BED-46DD-4A22-BB46-93A944152C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91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2854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3523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774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4312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5634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241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23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7491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950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099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958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24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A174E4-5858-4592-972D-64646825B283}"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7466C-28A6-4CE1-9290-CD5C8D6C5D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82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pic>
        <p:nvPicPr>
          <p:cNvPr id="6" name="Shape 6" descr="libro.png"/>
          <p:cNvPicPr preferRelativeResize="0"/>
          <p:nvPr/>
        </p:nvPicPr>
        <p:blipFill>
          <a:blip r:embed="rId9">
            <a:alphaModFix/>
          </a:blip>
          <a:stretch>
            <a:fillRect/>
          </a:stretch>
        </p:blipFill>
        <p:spPr>
          <a:xfrm>
            <a:off x="0" y="0"/>
            <a:ext cx="9144000" cy="5143500"/>
          </a:xfrm>
          <a:prstGeom prst="rect">
            <a:avLst/>
          </a:prstGeom>
          <a:noFill/>
          <a:ln>
            <a:noFill/>
          </a:ln>
        </p:spPr>
      </p:pic>
      <p:sp>
        <p:nvSpPr>
          <p:cNvPr id="7" name="Shape 7"/>
          <p:cNvSpPr txBox="1">
            <a:spLocks noGrp="1"/>
          </p:cNvSpPr>
          <p:nvPr>
            <p:ph type="title"/>
          </p:nvPr>
        </p:nvSpPr>
        <p:spPr>
          <a:xfrm>
            <a:off x="1556175" y="719375"/>
            <a:ext cx="6616800" cy="699900"/>
          </a:xfrm>
          <a:prstGeom prst="rect">
            <a:avLst/>
          </a:prstGeom>
          <a:noFill/>
          <a:ln>
            <a:noFill/>
          </a:ln>
        </p:spPr>
        <p:txBody>
          <a:bodyPr lIns="91425" tIns="91425" rIns="91425" bIns="91425" anchor="b" anchorCtr="0"/>
          <a:lstStyle>
            <a:lvl1pPr lvl="0">
              <a:spcBef>
                <a:spcPts val="0"/>
              </a:spcBef>
              <a:buClr>
                <a:srgbClr val="25212A"/>
              </a:buClr>
              <a:buSzPct val="100000"/>
              <a:buFont typeface="Oswald"/>
              <a:buNone/>
              <a:defRPr sz="2400" b="1">
                <a:solidFill>
                  <a:srgbClr val="25212A"/>
                </a:solidFill>
                <a:latin typeface="Oswald"/>
                <a:ea typeface="Oswald"/>
                <a:cs typeface="Oswald"/>
                <a:sym typeface="Oswald"/>
              </a:defRPr>
            </a:lvl1pPr>
            <a:lvl2pPr lvl="1">
              <a:spcBef>
                <a:spcPts val="0"/>
              </a:spcBef>
              <a:buClr>
                <a:srgbClr val="25212A"/>
              </a:buClr>
              <a:buSzPct val="100000"/>
              <a:buFont typeface="Oswald"/>
              <a:buNone/>
              <a:defRPr sz="2400" b="1">
                <a:solidFill>
                  <a:srgbClr val="25212A"/>
                </a:solidFill>
                <a:latin typeface="Oswald"/>
                <a:ea typeface="Oswald"/>
                <a:cs typeface="Oswald"/>
                <a:sym typeface="Oswald"/>
              </a:defRPr>
            </a:lvl2pPr>
            <a:lvl3pPr lvl="2">
              <a:spcBef>
                <a:spcPts val="0"/>
              </a:spcBef>
              <a:buClr>
                <a:srgbClr val="25212A"/>
              </a:buClr>
              <a:buSzPct val="100000"/>
              <a:buFont typeface="Oswald"/>
              <a:buNone/>
              <a:defRPr sz="2400" b="1">
                <a:solidFill>
                  <a:srgbClr val="25212A"/>
                </a:solidFill>
                <a:latin typeface="Oswald"/>
                <a:ea typeface="Oswald"/>
                <a:cs typeface="Oswald"/>
                <a:sym typeface="Oswald"/>
              </a:defRPr>
            </a:lvl3pPr>
            <a:lvl4pPr lvl="3">
              <a:spcBef>
                <a:spcPts val="0"/>
              </a:spcBef>
              <a:buClr>
                <a:srgbClr val="25212A"/>
              </a:buClr>
              <a:buSzPct val="100000"/>
              <a:buFont typeface="Oswald"/>
              <a:buNone/>
              <a:defRPr sz="2400" b="1">
                <a:solidFill>
                  <a:srgbClr val="25212A"/>
                </a:solidFill>
                <a:latin typeface="Oswald"/>
                <a:ea typeface="Oswald"/>
                <a:cs typeface="Oswald"/>
                <a:sym typeface="Oswald"/>
              </a:defRPr>
            </a:lvl4pPr>
            <a:lvl5pPr lvl="4">
              <a:spcBef>
                <a:spcPts val="0"/>
              </a:spcBef>
              <a:buClr>
                <a:srgbClr val="25212A"/>
              </a:buClr>
              <a:buSzPct val="100000"/>
              <a:buFont typeface="Oswald"/>
              <a:buNone/>
              <a:defRPr sz="2400" b="1">
                <a:solidFill>
                  <a:srgbClr val="25212A"/>
                </a:solidFill>
                <a:latin typeface="Oswald"/>
                <a:ea typeface="Oswald"/>
                <a:cs typeface="Oswald"/>
                <a:sym typeface="Oswald"/>
              </a:defRPr>
            </a:lvl5pPr>
            <a:lvl6pPr lvl="5">
              <a:spcBef>
                <a:spcPts val="0"/>
              </a:spcBef>
              <a:buClr>
                <a:srgbClr val="25212A"/>
              </a:buClr>
              <a:buSzPct val="100000"/>
              <a:buFont typeface="Oswald"/>
              <a:buNone/>
              <a:defRPr sz="2400" b="1">
                <a:solidFill>
                  <a:srgbClr val="25212A"/>
                </a:solidFill>
                <a:latin typeface="Oswald"/>
                <a:ea typeface="Oswald"/>
                <a:cs typeface="Oswald"/>
                <a:sym typeface="Oswald"/>
              </a:defRPr>
            </a:lvl6pPr>
            <a:lvl7pPr lvl="6">
              <a:spcBef>
                <a:spcPts val="0"/>
              </a:spcBef>
              <a:buClr>
                <a:srgbClr val="25212A"/>
              </a:buClr>
              <a:buSzPct val="100000"/>
              <a:buFont typeface="Oswald"/>
              <a:buNone/>
              <a:defRPr sz="2400" b="1">
                <a:solidFill>
                  <a:srgbClr val="25212A"/>
                </a:solidFill>
                <a:latin typeface="Oswald"/>
                <a:ea typeface="Oswald"/>
                <a:cs typeface="Oswald"/>
                <a:sym typeface="Oswald"/>
              </a:defRPr>
            </a:lvl7pPr>
            <a:lvl8pPr lvl="7">
              <a:spcBef>
                <a:spcPts val="0"/>
              </a:spcBef>
              <a:buClr>
                <a:srgbClr val="25212A"/>
              </a:buClr>
              <a:buSzPct val="100000"/>
              <a:buFont typeface="Oswald"/>
              <a:buNone/>
              <a:defRPr sz="2400" b="1">
                <a:solidFill>
                  <a:srgbClr val="25212A"/>
                </a:solidFill>
                <a:latin typeface="Oswald"/>
                <a:ea typeface="Oswald"/>
                <a:cs typeface="Oswald"/>
                <a:sym typeface="Oswald"/>
              </a:defRPr>
            </a:lvl8pPr>
            <a:lvl9pPr lvl="8">
              <a:spcBef>
                <a:spcPts val="0"/>
              </a:spcBef>
              <a:buClr>
                <a:srgbClr val="25212A"/>
              </a:buClr>
              <a:buSzPct val="100000"/>
              <a:buFont typeface="Oswald"/>
              <a:buNone/>
              <a:defRPr sz="2400" b="1">
                <a:solidFill>
                  <a:srgbClr val="25212A"/>
                </a:solidFill>
                <a:latin typeface="Oswald"/>
                <a:ea typeface="Oswald"/>
                <a:cs typeface="Oswald"/>
                <a:sym typeface="Oswald"/>
              </a:defRPr>
            </a:lvl9pPr>
          </a:lstStyle>
          <a:p>
            <a:endParaRPr/>
          </a:p>
        </p:txBody>
      </p:sp>
      <p:sp>
        <p:nvSpPr>
          <p:cNvPr id="8" name="Shape 8"/>
          <p:cNvSpPr txBox="1">
            <a:spLocks noGrp="1"/>
          </p:cNvSpPr>
          <p:nvPr>
            <p:ph type="body" idx="1"/>
          </p:nvPr>
        </p:nvSpPr>
        <p:spPr>
          <a:xfrm>
            <a:off x="1556175" y="1378820"/>
            <a:ext cx="6616800" cy="3042300"/>
          </a:xfrm>
          <a:prstGeom prst="rect">
            <a:avLst/>
          </a:prstGeom>
          <a:noFill/>
          <a:ln>
            <a:noFill/>
          </a:ln>
        </p:spPr>
        <p:txBody>
          <a:bodyPr lIns="91425" tIns="91425" rIns="91425" bIns="91425" anchor="t" anchorCtr="0"/>
          <a:lstStyle>
            <a:lvl1pPr lvl="0">
              <a:spcBef>
                <a:spcPts val="600"/>
              </a:spcBef>
              <a:buClr>
                <a:srgbClr val="25212A"/>
              </a:buClr>
              <a:buSzPct val="100000"/>
              <a:buFont typeface="Tinos"/>
              <a:buChar char="◈"/>
              <a:defRPr sz="3000">
                <a:solidFill>
                  <a:srgbClr val="25212A"/>
                </a:solidFill>
                <a:latin typeface="Tinos"/>
                <a:ea typeface="Tinos"/>
                <a:cs typeface="Tinos"/>
                <a:sym typeface="Tinos"/>
              </a:defRPr>
            </a:lvl1pPr>
            <a:lvl2pPr lvl="1">
              <a:spcBef>
                <a:spcPts val="480"/>
              </a:spcBef>
              <a:buClr>
                <a:srgbClr val="25212A"/>
              </a:buClr>
              <a:buSzPct val="100000"/>
              <a:buFont typeface="Tinos"/>
              <a:buChar char="◆"/>
              <a:defRPr sz="2400">
                <a:solidFill>
                  <a:srgbClr val="25212A"/>
                </a:solidFill>
                <a:latin typeface="Tinos"/>
                <a:ea typeface="Tinos"/>
                <a:cs typeface="Tinos"/>
                <a:sym typeface="Tinos"/>
              </a:defRPr>
            </a:lvl2pPr>
            <a:lvl3pPr lvl="2">
              <a:spcBef>
                <a:spcPts val="480"/>
              </a:spcBef>
              <a:buClr>
                <a:srgbClr val="25212A"/>
              </a:buClr>
              <a:buSzPct val="100000"/>
              <a:buFont typeface="Tinos"/>
              <a:buChar char="◇"/>
              <a:defRPr sz="2400">
                <a:solidFill>
                  <a:srgbClr val="25212A"/>
                </a:solidFill>
                <a:latin typeface="Tinos"/>
                <a:ea typeface="Tinos"/>
                <a:cs typeface="Tinos"/>
                <a:sym typeface="Tinos"/>
              </a:defRPr>
            </a:lvl3pPr>
            <a:lvl4pPr lvl="3">
              <a:spcBef>
                <a:spcPts val="360"/>
              </a:spcBef>
              <a:buClr>
                <a:srgbClr val="25212A"/>
              </a:buClr>
              <a:buSzPct val="100000"/>
              <a:buFont typeface="Tinos"/>
              <a:buChar char="⬥"/>
              <a:defRPr sz="1800">
                <a:solidFill>
                  <a:srgbClr val="25212A"/>
                </a:solidFill>
                <a:latin typeface="Tinos"/>
                <a:ea typeface="Tinos"/>
                <a:cs typeface="Tinos"/>
                <a:sym typeface="Tinos"/>
              </a:defRPr>
            </a:lvl4pPr>
            <a:lvl5pPr lvl="4">
              <a:spcBef>
                <a:spcPts val="360"/>
              </a:spcBef>
              <a:buClr>
                <a:srgbClr val="25212A"/>
              </a:buClr>
              <a:buSzPct val="100000"/>
              <a:buFont typeface="Tinos"/>
              <a:buChar char="⬦"/>
              <a:defRPr sz="1800">
                <a:solidFill>
                  <a:srgbClr val="25212A"/>
                </a:solidFill>
                <a:latin typeface="Tinos"/>
                <a:ea typeface="Tinos"/>
                <a:cs typeface="Tinos"/>
                <a:sym typeface="Tinos"/>
              </a:defRPr>
            </a:lvl5pPr>
            <a:lvl6pPr lvl="5">
              <a:spcBef>
                <a:spcPts val="360"/>
              </a:spcBef>
              <a:buClr>
                <a:srgbClr val="25212A"/>
              </a:buClr>
              <a:buSzPct val="100000"/>
              <a:buFont typeface="Tinos"/>
              <a:buChar char="⬦"/>
              <a:defRPr sz="1800">
                <a:solidFill>
                  <a:srgbClr val="25212A"/>
                </a:solidFill>
                <a:latin typeface="Tinos"/>
                <a:ea typeface="Tinos"/>
                <a:cs typeface="Tinos"/>
                <a:sym typeface="Tinos"/>
              </a:defRPr>
            </a:lvl6pPr>
            <a:lvl7pPr lvl="6">
              <a:spcBef>
                <a:spcPts val="360"/>
              </a:spcBef>
              <a:buClr>
                <a:srgbClr val="25212A"/>
              </a:buClr>
              <a:buSzPct val="100000"/>
              <a:buFont typeface="Tinos"/>
              <a:buChar char="⬦"/>
              <a:defRPr sz="1800">
                <a:solidFill>
                  <a:srgbClr val="25212A"/>
                </a:solidFill>
                <a:latin typeface="Tinos"/>
                <a:ea typeface="Tinos"/>
                <a:cs typeface="Tinos"/>
                <a:sym typeface="Tinos"/>
              </a:defRPr>
            </a:lvl7pPr>
            <a:lvl8pPr lvl="7">
              <a:spcBef>
                <a:spcPts val="360"/>
              </a:spcBef>
              <a:buClr>
                <a:srgbClr val="25212A"/>
              </a:buClr>
              <a:buSzPct val="100000"/>
              <a:buFont typeface="Tinos"/>
              <a:buChar char="⬦"/>
              <a:defRPr sz="1800">
                <a:solidFill>
                  <a:srgbClr val="25212A"/>
                </a:solidFill>
                <a:latin typeface="Tinos"/>
                <a:ea typeface="Tinos"/>
                <a:cs typeface="Tinos"/>
                <a:sym typeface="Tinos"/>
              </a:defRPr>
            </a:lvl8pPr>
            <a:lvl9pPr lvl="8">
              <a:spcBef>
                <a:spcPts val="360"/>
              </a:spcBef>
              <a:buClr>
                <a:srgbClr val="25212A"/>
              </a:buClr>
              <a:buSzPct val="100000"/>
              <a:buFont typeface="Tinos"/>
              <a:buChar char="⬦"/>
              <a:defRPr sz="1800">
                <a:solidFill>
                  <a:srgbClr val="25212A"/>
                </a:solidFill>
                <a:latin typeface="Tinos"/>
                <a:ea typeface="Tinos"/>
                <a:cs typeface="Tinos"/>
                <a:sym typeface="Tinos"/>
              </a:defRPr>
            </a:lvl9pPr>
          </a:lstStyle>
          <a:p>
            <a:endParaRPr/>
          </a:p>
        </p:txBody>
      </p:sp>
      <p:sp>
        <p:nvSpPr>
          <p:cNvPr id="9" name="Shape 9"/>
          <p:cNvSpPr txBox="1">
            <a:spLocks noGrp="1"/>
          </p:cNvSpPr>
          <p:nvPr>
            <p:ph type="sldNum" idx="12"/>
          </p:nvPr>
        </p:nvSpPr>
        <p:spPr>
          <a:xfrm>
            <a:off x="7899350" y="4098425"/>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200">
                <a:solidFill>
                  <a:srgbClr val="666666"/>
                </a:solidFill>
                <a:latin typeface="Tinos"/>
                <a:ea typeface="Tinos"/>
                <a:cs typeface="Tinos"/>
                <a:sym typeface="Tinos"/>
              </a:rPr>
              <a:t>‹#›</a:t>
            </a:fld>
            <a:endParaRPr lang="en" sz="1200">
              <a:solidFill>
                <a:srgbClr val="666666"/>
              </a:solidFill>
              <a:latin typeface="Tinos"/>
              <a:ea typeface="Tinos"/>
              <a:cs typeface="Tinos"/>
              <a:sym typeface="Tinos"/>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6"/>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2A174E4-5858-4592-972D-64646825B283}" type="datetimeFigureOut">
              <a:rPr lang="en-US" kern="1200" smtClean="0">
                <a:solidFill>
                  <a:prstClr val="black">
                    <a:tint val="75000"/>
                  </a:prstClr>
                </a:solidFill>
                <a:latin typeface="Calibri"/>
                <a:ea typeface="+mn-ea"/>
                <a:cs typeface="+mn-cs"/>
              </a:rPr>
              <a:pPr/>
              <a:t>11/22/2016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87466C-28A6-4CE1-9290-CD5C8D6C5D3E}"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37283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2A174E4-5858-4592-972D-64646825B283}" type="datetimeFigureOut">
              <a:rPr lang="en-US" kern="1200" smtClean="0">
                <a:solidFill>
                  <a:prstClr val="black">
                    <a:tint val="75000"/>
                  </a:prstClr>
                </a:solidFill>
                <a:latin typeface="Calibri"/>
                <a:ea typeface="+mn-ea"/>
                <a:cs typeface="+mn-cs"/>
              </a:rPr>
              <a:pPr/>
              <a:t>11/22/2016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87466C-28A6-4CE1-9290-CD5C8D6C5D3E}"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143525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2A174E4-5858-4592-972D-64646825B283}" type="datetimeFigureOut">
              <a:rPr lang="en-US" kern="1200" smtClean="0">
                <a:solidFill>
                  <a:prstClr val="black">
                    <a:tint val="75000"/>
                  </a:prstClr>
                </a:solidFill>
                <a:latin typeface="Calibri"/>
                <a:ea typeface="+mn-ea"/>
                <a:cs typeface="+mn-cs"/>
              </a:rPr>
              <a:pPr/>
              <a:t>11/22/2016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87466C-28A6-4CE1-9290-CD5C8D6C5D3E}"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03558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6"/>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2A174E4-5858-4592-972D-64646825B283}" type="datetimeFigureOut">
              <a:rPr lang="en-US" kern="1200" smtClean="0">
                <a:solidFill>
                  <a:prstClr val="black">
                    <a:tint val="75000"/>
                  </a:prstClr>
                </a:solidFill>
                <a:latin typeface="Calibri"/>
                <a:ea typeface="+mn-ea"/>
                <a:cs typeface="+mn-cs"/>
              </a:rPr>
              <a:pPr/>
              <a:t>11/22/2016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87466C-28A6-4CE1-9290-CD5C8D6C5D3E}"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050818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6"/>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2A174E4-5858-4592-972D-64646825B283}" type="datetimeFigureOut">
              <a:rPr lang="en-US" kern="1200" smtClean="0">
                <a:solidFill>
                  <a:prstClr val="black">
                    <a:tint val="75000"/>
                  </a:prstClr>
                </a:solidFill>
                <a:latin typeface="Calibri"/>
                <a:ea typeface="+mn-ea"/>
                <a:cs typeface="+mn-cs"/>
              </a:rPr>
              <a:pPr/>
              <a:t>11/22/2016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87466C-28A6-4CE1-9290-CD5C8D6C5D3E}"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451772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AD6E97-DCC3-4CD2-AE50-D3CFBB2488AA}" type="datetimeFigureOut">
              <a:rPr lang="en-US" kern="1200" smtClean="0">
                <a:solidFill>
                  <a:prstClr val="black">
                    <a:tint val="75000"/>
                  </a:prstClr>
                </a:solidFill>
                <a:latin typeface="Calibri"/>
                <a:ea typeface="+mn-ea"/>
                <a:cs typeface="+mn-cs"/>
              </a:rPr>
              <a:pPr/>
              <a:t>11/22/2016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A381BED-46DD-4A22-BB46-93A944152CCB}"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989689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6"/>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2A174E4-5858-4592-972D-64646825B283}" type="datetimeFigureOut">
              <a:rPr lang="en-US" kern="1200" smtClean="0">
                <a:solidFill>
                  <a:prstClr val="black">
                    <a:tint val="75000"/>
                  </a:prstClr>
                </a:solidFill>
                <a:latin typeface="Calibri"/>
                <a:ea typeface="+mn-ea"/>
                <a:cs typeface="+mn-cs"/>
              </a:rPr>
              <a:pPr/>
              <a:t>11/22/2016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87466C-28A6-4CE1-9290-CD5C8D6C5D3E}"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8938947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png"/><Relationship Id="rId7" Type="http://schemas.openxmlformats.org/officeDocument/2006/relationships/diagramColors" Target="../diagrams/colors6.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9.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8" Type="http://schemas.openxmlformats.org/officeDocument/2006/relationships/hyperlink" Target="http://www.infotecarios.com/la-lectura-como-experimento/" TargetMode="External"/><Relationship Id="rId3" Type="http://schemas.openxmlformats.org/officeDocument/2006/relationships/hyperlink" Target="http://www.infotecarios.com/lectura-voz-alta/" TargetMode="Externa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infotecarios.com/la-importancia-de-la-lectura/" TargetMode="External"/><Relationship Id="rId5" Type="http://schemas.openxmlformats.org/officeDocument/2006/relationships/image" Target="../media/image21.png"/><Relationship Id="rId10" Type="http://schemas.openxmlformats.org/officeDocument/2006/relationships/hyperlink" Target="http://www.infotecarios.com/pruebas-pisa-lectura-y-america-latina/" TargetMode="External"/><Relationship Id="rId4" Type="http://schemas.openxmlformats.org/officeDocument/2006/relationships/image" Target="../media/image20.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udioboom.com/boos/3476793-proyectos-comunitarios-han-ocupado-espacios-vacios-en-el-quehacer-culturalen-puerto-ric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4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4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76.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75.jpeg"/><Relationship Id="rId1" Type="http://schemas.openxmlformats.org/officeDocument/2006/relationships/slideLayout" Target="../slideLayouts/slideLayout7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infotecarios.com/uso-redes-sociales-efimeras-las-bibliotecas/" TargetMode="External"/><Relationship Id="rId1" Type="http://schemas.openxmlformats.org/officeDocument/2006/relationships/slideLayout" Target="../slideLayouts/slideLayout6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81.png"/><Relationship Id="rId2" Type="http://schemas.openxmlformats.org/officeDocument/2006/relationships/diagramData" Target="../diagrams/data10.xml"/><Relationship Id="rId1" Type="http://schemas.openxmlformats.org/officeDocument/2006/relationships/slideLayout" Target="../slideLayouts/slideLayout5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2" Type="http://schemas.openxmlformats.org/officeDocument/2006/relationships/hyperlink" Target="http://verne.elpais.com/verne/2016/03/04/mexico/1457053584_656377.html" TargetMode="Externa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1389528" y="1153625"/>
            <a:ext cx="7548283" cy="1159800"/>
          </a:xfrm>
          <a:prstGeom prst="rect">
            <a:avLst/>
          </a:prstGeom>
        </p:spPr>
        <p:txBody>
          <a:bodyPr lIns="91425" tIns="91425" rIns="91425" bIns="91425" anchor="ctr" anchorCtr="0">
            <a:noAutofit/>
          </a:bodyPr>
          <a:lstStyle/>
          <a:p>
            <a:r>
              <a:rPr lang="es-PR" sz="3200" dirty="0">
                <a:latin typeface="Oswald" panose="020B0604020202020204" charset="0"/>
              </a:rPr>
              <a:t>UPRB Lee: Plan para el </a:t>
            </a:r>
            <a:r>
              <a:rPr lang="es-PR" sz="3200" dirty="0" smtClean="0">
                <a:latin typeface="Oswald" panose="020B0604020202020204" charset="0"/>
              </a:rPr>
              <a:t>desarrollo de una </a:t>
            </a:r>
            <a:r>
              <a:rPr lang="es-PR" sz="3200" dirty="0">
                <a:latin typeface="Oswald" panose="020B0604020202020204" charset="0"/>
              </a:rPr>
              <a:t>Universidad lectora en el siglo 21</a:t>
            </a:r>
            <a:endParaRPr lang="en-US" sz="3200" dirty="0">
              <a:latin typeface="Oswald" panose="020B0604020202020204" charset="0"/>
            </a:endParaRPr>
          </a:p>
        </p:txBody>
      </p:sp>
      <p:pic>
        <p:nvPicPr>
          <p:cNvPr id="1028" name="Picture 4" descr="Resultado de imagen para logo up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7" y="2563906"/>
            <a:ext cx="1030941" cy="963034"/>
          </a:xfrm>
          <a:prstGeom prst="rect">
            <a:avLst/>
          </a:prstGeom>
          <a:noFill/>
          <a:extLst>
            <a:ext uri="{909E8E84-426E-40DD-AFC4-6F175D3DCCD1}">
              <a14:hiddenFill xmlns:a14="http://schemas.microsoft.com/office/drawing/2010/main">
                <a:solidFill>
                  <a:srgbClr val="FFFFFF"/>
                </a:solidFill>
              </a14:hiddenFill>
            </a:ext>
          </a:extLst>
        </p:spPr>
      </p:pic>
      <p:sp>
        <p:nvSpPr>
          <p:cNvPr id="14" name="Shape 56"/>
          <p:cNvSpPr txBox="1">
            <a:spLocks/>
          </p:cNvSpPr>
          <p:nvPr/>
        </p:nvSpPr>
        <p:spPr>
          <a:xfrm>
            <a:off x="4365810" y="3403765"/>
            <a:ext cx="4141695" cy="11598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ct val="100000"/>
              <a:buFont typeface="Oswald"/>
              <a:buNone/>
              <a:defRPr sz="4800" b="1" i="0" u="none" strike="noStrike" cap="none">
                <a:solidFill>
                  <a:srgbClr val="25212A"/>
                </a:solidFill>
                <a:latin typeface="Oswald"/>
                <a:ea typeface="Oswald"/>
                <a:cs typeface="Oswald"/>
                <a:sym typeface="Oswald"/>
              </a:defRPr>
            </a:lvl1pPr>
            <a:lvl2pPr lvl="1">
              <a:spcBef>
                <a:spcPts val="0"/>
              </a:spcBef>
              <a:buClr>
                <a:srgbClr val="25212A"/>
              </a:buClr>
              <a:buSzPct val="100000"/>
              <a:buFont typeface="Oswald"/>
              <a:buNone/>
              <a:defRPr sz="4800" b="1">
                <a:solidFill>
                  <a:srgbClr val="25212A"/>
                </a:solidFill>
                <a:latin typeface="Oswald"/>
                <a:ea typeface="Oswald"/>
                <a:cs typeface="Oswald"/>
                <a:sym typeface="Oswald"/>
              </a:defRPr>
            </a:lvl2pPr>
            <a:lvl3pPr lvl="2">
              <a:spcBef>
                <a:spcPts val="0"/>
              </a:spcBef>
              <a:buClr>
                <a:srgbClr val="25212A"/>
              </a:buClr>
              <a:buSzPct val="100000"/>
              <a:buFont typeface="Oswald"/>
              <a:buNone/>
              <a:defRPr sz="4800" b="1">
                <a:solidFill>
                  <a:srgbClr val="25212A"/>
                </a:solidFill>
                <a:latin typeface="Oswald"/>
                <a:ea typeface="Oswald"/>
                <a:cs typeface="Oswald"/>
                <a:sym typeface="Oswald"/>
              </a:defRPr>
            </a:lvl3pPr>
            <a:lvl4pPr lvl="3">
              <a:spcBef>
                <a:spcPts val="0"/>
              </a:spcBef>
              <a:buClr>
                <a:srgbClr val="25212A"/>
              </a:buClr>
              <a:buSzPct val="100000"/>
              <a:buFont typeface="Oswald"/>
              <a:buNone/>
              <a:defRPr sz="4800" b="1">
                <a:solidFill>
                  <a:srgbClr val="25212A"/>
                </a:solidFill>
                <a:latin typeface="Oswald"/>
                <a:ea typeface="Oswald"/>
                <a:cs typeface="Oswald"/>
                <a:sym typeface="Oswald"/>
              </a:defRPr>
            </a:lvl4pPr>
            <a:lvl5pPr lvl="4">
              <a:spcBef>
                <a:spcPts val="0"/>
              </a:spcBef>
              <a:buClr>
                <a:srgbClr val="25212A"/>
              </a:buClr>
              <a:buSzPct val="100000"/>
              <a:buFont typeface="Oswald"/>
              <a:buNone/>
              <a:defRPr sz="4800" b="1">
                <a:solidFill>
                  <a:srgbClr val="25212A"/>
                </a:solidFill>
                <a:latin typeface="Oswald"/>
                <a:ea typeface="Oswald"/>
                <a:cs typeface="Oswald"/>
                <a:sym typeface="Oswald"/>
              </a:defRPr>
            </a:lvl5pPr>
            <a:lvl6pPr lvl="5">
              <a:spcBef>
                <a:spcPts val="0"/>
              </a:spcBef>
              <a:buClr>
                <a:srgbClr val="25212A"/>
              </a:buClr>
              <a:buSzPct val="100000"/>
              <a:buFont typeface="Oswald"/>
              <a:buNone/>
              <a:defRPr sz="4800" b="1">
                <a:solidFill>
                  <a:srgbClr val="25212A"/>
                </a:solidFill>
                <a:latin typeface="Oswald"/>
                <a:ea typeface="Oswald"/>
                <a:cs typeface="Oswald"/>
                <a:sym typeface="Oswald"/>
              </a:defRPr>
            </a:lvl6pPr>
            <a:lvl7pPr lvl="6">
              <a:spcBef>
                <a:spcPts val="0"/>
              </a:spcBef>
              <a:buClr>
                <a:srgbClr val="25212A"/>
              </a:buClr>
              <a:buSzPct val="100000"/>
              <a:buFont typeface="Oswald"/>
              <a:buNone/>
              <a:defRPr sz="4800" b="1">
                <a:solidFill>
                  <a:srgbClr val="25212A"/>
                </a:solidFill>
                <a:latin typeface="Oswald"/>
                <a:ea typeface="Oswald"/>
                <a:cs typeface="Oswald"/>
                <a:sym typeface="Oswald"/>
              </a:defRPr>
            </a:lvl7pPr>
            <a:lvl8pPr lvl="7">
              <a:spcBef>
                <a:spcPts val="0"/>
              </a:spcBef>
              <a:buClr>
                <a:srgbClr val="25212A"/>
              </a:buClr>
              <a:buSzPct val="100000"/>
              <a:buFont typeface="Oswald"/>
              <a:buNone/>
              <a:defRPr sz="4800" b="1">
                <a:solidFill>
                  <a:srgbClr val="25212A"/>
                </a:solidFill>
                <a:latin typeface="Oswald"/>
                <a:ea typeface="Oswald"/>
                <a:cs typeface="Oswald"/>
                <a:sym typeface="Oswald"/>
              </a:defRPr>
            </a:lvl8pPr>
            <a:lvl9pPr lvl="8">
              <a:spcBef>
                <a:spcPts val="0"/>
              </a:spcBef>
              <a:buClr>
                <a:srgbClr val="25212A"/>
              </a:buClr>
              <a:buSzPct val="100000"/>
              <a:buFont typeface="Oswald"/>
              <a:buNone/>
              <a:defRPr sz="4800" b="1">
                <a:solidFill>
                  <a:srgbClr val="25212A"/>
                </a:solidFill>
                <a:latin typeface="Oswald"/>
                <a:ea typeface="Oswald"/>
                <a:cs typeface="Oswald"/>
                <a:sym typeface="Oswald"/>
              </a:defRPr>
            </a:lvl9pPr>
          </a:lstStyle>
          <a:p>
            <a:pPr algn="r"/>
            <a:r>
              <a:rPr lang="es-PR" sz="1400" b="0" dirty="0" smtClean="0">
                <a:latin typeface="Oswald" panose="020B0604020202020204" charset="0"/>
              </a:rPr>
              <a:t>Profa. Mercy Delgado-Cordero</a:t>
            </a:r>
          </a:p>
          <a:p>
            <a:pPr algn="r"/>
            <a:r>
              <a:rPr lang="es-PR" sz="1400" b="0" dirty="0" smtClean="0">
                <a:latin typeface="Oswald" panose="020B0604020202020204" charset="0"/>
              </a:rPr>
              <a:t>Profa. Myrna Lee Torres-Pérez</a:t>
            </a:r>
          </a:p>
          <a:p>
            <a:pPr algn="r"/>
            <a:r>
              <a:rPr lang="es-PR" sz="1400" b="0" dirty="0" smtClean="0">
                <a:latin typeface="Oswald" panose="020B0604020202020204" charset="0"/>
              </a:rPr>
              <a:t>Universidad de Puerto Rico en Bayamón</a:t>
            </a:r>
          </a:p>
          <a:p>
            <a:pPr algn="r"/>
            <a:r>
              <a:rPr lang="es-PR" sz="1400" b="0" dirty="0" smtClean="0">
                <a:latin typeface="Oswald" panose="020B0604020202020204" charset="0"/>
              </a:rPr>
              <a:t>25 de noviembre de 2016</a:t>
            </a:r>
            <a:endParaRPr lang="en-US" sz="1400" b="0" dirty="0">
              <a:latin typeface="Oswald" panose="020B0604020202020204" charset="0"/>
            </a:endParaRPr>
          </a:p>
        </p:txBody>
      </p:sp>
      <p:pic>
        <p:nvPicPr>
          <p:cNvPr id="1029" name="Picture 5" descr="descarga"/>
          <p:cNvPicPr>
            <a:picLocks noChangeAspect="1" noChangeArrowheads="1"/>
          </p:cNvPicPr>
          <p:nvPr/>
        </p:nvPicPr>
        <p:blipFill rotWithShape="1">
          <a:blip r:embed="rId4">
            <a:extLst>
              <a:ext uri="{28A0092B-C50C-407E-A947-70E740481C1C}">
                <a14:useLocalDpi xmlns:a14="http://schemas.microsoft.com/office/drawing/2010/main" val="0"/>
              </a:ext>
            </a:extLst>
          </a:blip>
          <a:srcRect l="8569" r="7268"/>
          <a:stretch/>
        </p:blipFill>
        <p:spPr bwMode="auto">
          <a:xfrm>
            <a:off x="188260" y="587469"/>
            <a:ext cx="717176" cy="85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índ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94" y="1564622"/>
            <a:ext cx="545259" cy="87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344705" y="2429300"/>
            <a:ext cx="7216590" cy="461665"/>
          </a:xfrm>
          <a:prstGeom prst="rect">
            <a:avLst/>
          </a:prstGeom>
        </p:spPr>
        <p:txBody>
          <a:bodyPr wrap="square">
            <a:spAutoFit/>
          </a:bodyPr>
          <a:lstStyle/>
          <a:p>
            <a:pPr algn="r"/>
            <a:r>
              <a:rPr lang="es-SV" sz="1200" dirty="0" smtClean="0">
                <a:solidFill>
                  <a:srgbClr val="4D96B8"/>
                </a:solidFill>
                <a:latin typeface="Oswald" panose="020B0604020202020204" charset="0"/>
                <a:ea typeface="Calibri" panose="020F0502020204030204" pitchFamily="34" charset="0"/>
                <a:cs typeface="Cambria" panose="02040503050406030204" pitchFamily="18" charset="0"/>
              </a:rPr>
              <a:t>1er ENCUENTRO UNIVERSITARIO “LECTORES: CAMBIOS EN LAS PRÁCTICAS Y HÁBITOS DE LECTURA” </a:t>
            </a:r>
          </a:p>
          <a:p>
            <a:pPr algn="r"/>
            <a:r>
              <a:rPr lang="es-SV" sz="1200" dirty="0" smtClean="0">
                <a:solidFill>
                  <a:srgbClr val="4D96B8"/>
                </a:solidFill>
                <a:latin typeface="Oswald" panose="020B0604020202020204" charset="0"/>
                <a:ea typeface="Calibri" panose="020F0502020204030204" pitchFamily="34" charset="0"/>
                <a:cs typeface="Cambria" panose="02040503050406030204" pitchFamily="18" charset="0"/>
              </a:rPr>
              <a:t>Universidad Francisco Gavidia, San Salvador, El Salvador</a:t>
            </a:r>
            <a:endParaRPr lang="en-US" sz="1200" dirty="0">
              <a:solidFill>
                <a:srgbClr val="4D96B8"/>
              </a:solidFill>
              <a:latin typeface="Oswald" panose="020B0604020202020204" charset="0"/>
              <a:ea typeface="Calibri" panose="020F0502020204030204" pitchFamily="34" charset="0"/>
              <a:cs typeface="Cambria" panose="02040503050406030204" pitchFamily="18" charset="0"/>
            </a:endParaRPr>
          </a:p>
        </p:txBody>
      </p:sp>
      <p:pic>
        <p:nvPicPr>
          <p:cNvPr id="1032" name="Picture 8" descr="Resultado de imagen para logo infotecari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365" y="3666564"/>
            <a:ext cx="770965" cy="7709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37210"/>
            <a:ext cx="9446435" cy="4503420"/>
          </a:xfrm>
          <a:prstGeom prst="rect">
            <a:avLst/>
          </a:prstGeom>
        </p:spPr>
      </p:pic>
      <p:sp>
        <p:nvSpPr>
          <p:cNvPr id="2" name="Title 1"/>
          <p:cNvSpPr>
            <a:spLocks noGrp="1"/>
          </p:cNvSpPr>
          <p:nvPr>
            <p:ph type="title"/>
          </p:nvPr>
        </p:nvSpPr>
        <p:spPr>
          <a:xfrm>
            <a:off x="123040" y="163564"/>
            <a:ext cx="6568293" cy="699900"/>
          </a:xfrm>
        </p:spPr>
        <p:txBody>
          <a:bodyPr/>
          <a:lstStyle/>
          <a:p>
            <a:r>
              <a:rPr lang="en-US" sz="3200" dirty="0" smtClean="0">
                <a:solidFill>
                  <a:srgbClr val="4D96B8"/>
                </a:solidFill>
                <a:latin typeface="Oswald" panose="020B0604020202020204" charset="0"/>
              </a:rPr>
              <a:t>Plan </a:t>
            </a:r>
            <a:r>
              <a:rPr lang="en-US" sz="3200" dirty="0" err="1">
                <a:solidFill>
                  <a:srgbClr val="4D96B8"/>
                </a:solidFill>
                <a:latin typeface="Oswald" panose="020B0604020202020204" charset="0"/>
              </a:rPr>
              <a:t>estratégico</a:t>
            </a:r>
            <a:r>
              <a:rPr lang="en-US" sz="3200" dirty="0">
                <a:solidFill>
                  <a:srgbClr val="4D96B8"/>
                </a:solidFill>
                <a:latin typeface="Oswald" panose="020B0604020202020204" charset="0"/>
              </a:rPr>
              <a:t> </a:t>
            </a:r>
          </a:p>
        </p:txBody>
      </p:sp>
      <p:sp>
        <p:nvSpPr>
          <p:cNvPr id="5" name="Text Placeholder 4"/>
          <p:cNvSpPr>
            <a:spLocks noGrp="1"/>
          </p:cNvSpPr>
          <p:nvPr>
            <p:ph type="body" idx="1"/>
          </p:nvPr>
        </p:nvSpPr>
        <p:spPr>
          <a:xfrm>
            <a:off x="100082" y="1088188"/>
            <a:ext cx="2757417" cy="3460200"/>
          </a:xfrm>
        </p:spPr>
        <p:txBody>
          <a:bodyPr/>
          <a:lstStyle/>
          <a:p>
            <a:pPr>
              <a:buNone/>
            </a:pPr>
            <a:r>
              <a:rPr lang="es-US" sz="1200" b="1" dirty="0" smtClean="0">
                <a:latin typeface="Oswald" panose="020B0604020202020204" charset="0"/>
              </a:rPr>
              <a:t>Misión: </a:t>
            </a:r>
          </a:p>
          <a:p>
            <a:pPr>
              <a:buNone/>
            </a:pPr>
            <a:endParaRPr lang="en-US" sz="1200" dirty="0">
              <a:latin typeface="Oswald" panose="020B0604020202020204" charset="0"/>
            </a:endParaRPr>
          </a:p>
          <a:p>
            <a:pPr>
              <a:buNone/>
            </a:pPr>
            <a:r>
              <a:rPr lang="es-US" sz="1200" dirty="0">
                <a:latin typeface="Oswald" panose="020B0604020202020204" charset="0"/>
              </a:rPr>
              <a:t>El </a:t>
            </a:r>
            <a:r>
              <a:rPr lang="es-US" sz="1200" dirty="0" smtClean="0">
                <a:latin typeface="Oswald" panose="020B0604020202020204" charset="0"/>
              </a:rPr>
              <a:t>CRA </a:t>
            </a:r>
            <a:r>
              <a:rPr lang="es-US" sz="1200" dirty="0">
                <a:latin typeface="Oswald" panose="020B0604020202020204" charset="0"/>
              </a:rPr>
              <a:t>es un espacio para el estudio, la investigación, la generación de conocimientos y el desarrollo integral y socio cultural de todos los que la visitan.  Garantiza el acceso a la información en diversos formatos y soportes tecnológicos, a la vez que su personal educa a la comunidad universitaria en la búsqueda efectiva de la información y su uso ético y crítico, para formar aprendices de por vida</a:t>
            </a:r>
            <a:r>
              <a:rPr lang="es-US" sz="1200" dirty="0" smtClean="0">
                <a:latin typeface="Oswald" panose="020B0604020202020204" charset="0"/>
              </a:rPr>
              <a:t>.</a:t>
            </a:r>
            <a:endParaRPr lang="en-US" sz="1200" dirty="0">
              <a:latin typeface="Oswald" panose="020B0604020202020204" charset="0"/>
            </a:endParaRPr>
          </a:p>
        </p:txBody>
      </p:sp>
      <p:sp>
        <p:nvSpPr>
          <p:cNvPr id="7" name="Text Placeholder 6"/>
          <p:cNvSpPr>
            <a:spLocks noGrp="1"/>
          </p:cNvSpPr>
          <p:nvPr>
            <p:ph type="body" idx="3"/>
          </p:nvPr>
        </p:nvSpPr>
        <p:spPr>
          <a:xfrm>
            <a:off x="5817870" y="182880"/>
            <a:ext cx="3212053" cy="4583430"/>
          </a:xfrm>
        </p:spPr>
        <p:txBody>
          <a:bodyPr/>
          <a:lstStyle/>
          <a:p>
            <a:pPr>
              <a:buNone/>
            </a:pPr>
            <a:r>
              <a:rPr lang="es-PR" sz="1400" b="1" dirty="0">
                <a:latin typeface="Oswald" panose="020B0604020202020204" charset="0"/>
              </a:rPr>
              <a:t>Valor 4: Generación del </a:t>
            </a:r>
            <a:r>
              <a:rPr lang="es-PR" sz="1400" b="1" dirty="0" smtClean="0">
                <a:latin typeface="Oswald" panose="020B0604020202020204" charset="0"/>
              </a:rPr>
              <a:t>conocimiento/Estándares de ACRL: </a:t>
            </a:r>
            <a:r>
              <a:rPr lang="es-PR" sz="1400" b="1" dirty="0">
                <a:latin typeface="Oswald" panose="020B0604020202020204" charset="0"/>
              </a:rPr>
              <a:t>3: Rol educativo; </a:t>
            </a:r>
            <a:r>
              <a:rPr lang="es-PR" sz="1400" b="1" dirty="0" smtClean="0">
                <a:latin typeface="Oswald" panose="020B0604020202020204" charset="0"/>
              </a:rPr>
              <a:t>4</a:t>
            </a:r>
            <a:r>
              <a:rPr lang="es-PR" sz="1400" b="1" dirty="0">
                <a:latin typeface="Oswald" panose="020B0604020202020204" charset="0"/>
              </a:rPr>
              <a:t>: Descubrimiento</a:t>
            </a:r>
            <a:endParaRPr lang="en-US" sz="1400" dirty="0">
              <a:latin typeface="Oswald" panose="020B0604020202020204" charset="0"/>
            </a:endParaRPr>
          </a:p>
          <a:p>
            <a:pPr lvl="0"/>
            <a:r>
              <a:rPr lang="es-PR" sz="1400" dirty="0">
                <a:latin typeface="Oswald" panose="020B0604020202020204" charset="0"/>
              </a:rPr>
              <a:t>Meta 4.1.: Proveer experiencias que propicien la generación del conocimiento</a:t>
            </a:r>
            <a:endParaRPr lang="en-US" sz="1400" dirty="0">
              <a:latin typeface="Oswald" panose="020B0604020202020204" charset="0"/>
            </a:endParaRPr>
          </a:p>
          <a:p>
            <a:pPr>
              <a:buNone/>
            </a:pPr>
            <a:endParaRPr lang="en-US" sz="1400" dirty="0" smtClean="0">
              <a:latin typeface="Oswald" panose="020B0604020202020204" charset="0"/>
            </a:endParaRPr>
          </a:p>
          <a:p>
            <a:pPr>
              <a:buNone/>
            </a:pPr>
            <a:r>
              <a:rPr lang="en-US" sz="1400" b="1" dirty="0" smtClean="0">
                <a:solidFill>
                  <a:srgbClr val="4D96B8"/>
                </a:solidFill>
                <a:latin typeface="Oswald" panose="020B0604020202020204" charset="0"/>
              </a:rPr>
              <a:t>ESTRATEGIAS:</a:t>
            </a:r>
          </a:p>
          <a:p>
            <a:pPr lvl="1"/>
            <a:r>
              <a:rPr lang="es-MX" sz="1400" dirty="0" smtClean="0">
                <a:latin typeface="Oswald" panose="020B0604020202020204" charset="0"/>
              </a:rPr>
              <a:t>Establecer el </a:t>
            </a:r>
            <a:r>
              <a:rPr lang="es-MX" sz="1400" dirty="0">
                <a:latin typeface="Oswald" panose="020B0604020202020204" charset="0"/>
              </a:rPr>
              <a:t>Comité de </a:t>
            </a:r>
            <a:r>
              <a:rPr lang="es-MX" sz="1400" dirty="0" smtClean="0">
                <a:latin typeface="Oswald" panose="020B0604020202020204" charset="0"/>
              </a:rPr>
              <a:t>Lectura del CRA </a:t>
            </a:r>
            <a:endParaRPr lang="es-MX" sz="1400" dirty="0" smtClean="0">
              <a:latin typeface="Oswald" panose="020B0604020202020204" charset="0"/>
            </a:endParaRPr>
          </a:p>
          <a:p>
            <a:pPr lvl="1">
              <a:buNone/>
            </a:pPr>
            <a:endParaRPr lang="es-MX" sz="1400" dirty="0" smtClean="0">
              <a:latin typeface="Oswald" panose="020B0604020202020204" charset="0"/>
            </a:endParaRPr>
          </a:p>
          <a:p>
            <a:pPr lvl="1">
              <a:buNone/>
            </a:pPr>
            <a:endParaRPr lang="en-US" sz="1400" dirty="0" smtClean="0">
              <a:latin typeface="Oswald" panose="020B0604020202020204" charset="0"/>
            </a:endParaRPr>
          </a:p>
          <a:p>
            <a:pPr>
              <a:buNone/>
            </a:pPr>
            <a:r>
              <a:rPr lang="es-PR" sz="1400" b="1" dirty="0">
                <a:latin typeface="Oswald" panose="020B0604020202020204" charset="0"/>
              </a:rPr>
              <a:t>Valor </a:t>
            </a:r>
            <a:r>
              <a:rPr lang="es-PR" sz="1400" b="1" dirty="0" smtClean="0">
                <a:latin typeface="Oswald" panose="020B0604020202020204" charset="0"/>
              </a:rPr>
              <a:t>9: Espacio sociocultural/Estándares de ACRL: </a:t>
            </a:r>
            <a:r>
              <a:rPr lang="es-PR" sz="1400" b="1" dirty="0">
                <a:latin typeface="Oswald" panose="020B0604020202020204" charset="0"/>
              </a:rPr>
              <a:t>6: </a:t>
            </a:r>
            <a:r>
              <a:rPr lang="es-PR" sz="1400" b="1" dirty="0" smtClean="0">
                <a:latin typeface="Oswald" panose="020B0604020202020204" charset="0"/>
              </a:rPr>
              <a:t>Espacio; 9</a:t>
            </a:r>
            <a:r>
              <a:rPr lang="es-PR" sz="1400" b="1" dirty="0">
                <a:latin typeface="Oswald" panose="020B0604020202020204" charset="0"/>
              </a:rPr>
              <a:t>: Relaciones Exteriores</a:t>
            </a:r>
            <a:endParaRPr lang="en-US" sz="1400" dirty="0">
              <a:latin typeface="Oswald" panose="020B0604020202020204" charset="0"/>
            </a:endParaRPr>
          </a:p>
          <a:p>
            <a:pPr>
              <a:buNone/>
            </a:pPr>
            <a:endParaRPr lang="en-US" sz="1400" dirty="0">
              <a:latin typeface="Oswald" panose="020B0604020202020204" charset="0"/>
            </a:endParaRPr>
          </a:p>
          <a:p>
            <a:pPr lvl="0"/>
            <a:r>
              <a:rPr lang="es-PR" sz="1400" dirty="0">
                <a:latin typeface="Oswald" panose="020B0604020202020204" charset="0"/>
              </a:rPr>
              <a:t>Meta 9.1: Estimular y organizar actividades para la creación y el desarrollo </a:t>
            </a:r>
            <a:r>
              <a:rPr lang="es-PR" sz="1400" dirty="0" smtClean="0">
                <a:latin typeface="Oswald" panose="020B0604020202020204" charset="0"/>
              </a:rPr>
              <a:t>cultural</a:t>
            </a:r>
          </a:p>
          <a:p>
            <a:pPr>
              <a:buNone/>
            </a:pPr>
            <a:endParaRPr lang="en-US" sz="1400" b="1" dirty="0" smtClean="0">
              <a:solidFill>
                <a:srgbClr val="00B0F0"/>
              </a:solidFill>
              <a:latin typeface="Oswald" panose="020B0604020202020204" charset="0"/>
            </a:endParaRPr>
          </a:p>
          <a:p>
            <a:pPr>
              <a:buNone/>
            </a:pPr>
            <a:r>
              <a:rPr lang="en-US" sz="1400" b="1" dirty="0" smtClean="0">
                <a:solidFill>
                  <a:srgbClr val="4D96B8"/>
                </a:solidFill>
                <a:latin typeface="Oswald" panose="020B0604020202020204" charset="0"/>
              </a:rPr>
              <a:t>ESTRATEGIAS:</a:t>
            </a:r>
          </a:p>
          <a:p>
            <a:pPr marL="171450" lvl="1" indent="-171450"/>
            <a:r>
              <a:rPr lang="es-MX" sz="1400" dirty="0" smtClean="0">
                <a:latin typeface="Oswald" panose="020B0604020202020204" charset="0"/>
              </a:rPr>
              <a:t>Promover </a:t>
            </a:r>
            <a:r>
              <a:rPr lang="es-MX" sz="1400" dirty="0">
                <a:latin typeface="Oswald" panose="020B0604020202020204" charset="0"/>
              </a:rPr>
              <a:t>actividades variadas que incluya cine, grupo de lectura y otro tipo de actividades.</a:t>
            </a:r>
          </a:p>
          <a:p>
            <a:pPr lvl="1">
              <a:buNone/>
            </a:pPr>
            <a:endParaRPr lang="es-MX" sz="1400" dirty="0">
              <a:latin typeface="Oswald" panose="020B060402020202020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779755847"/>
              </p:ext>
            </p:extLst>
          </p:nvPr>
        </p:nvGraphicFramePr>
        <p:xfrm>
          <a:off x="137161" y="4091940"/>
          <a:ext cx="5532119" cy="457200"/>
        </p:xfrm>
        <a:graphic>
          <a:graphicData uri="http://schemas.openxmlformats.org/drawingml/2006/table">
            <a:tbl>
              <a:tblPr firstRow="1" firstCol="1" lastRow="1" lastCol="1" bandRow="1" bandCol="1">
                <a:tableStyleId>{0E8705F6-CA56-49E3-A7CA-8CC05C82B9D9}</a:tableStyleId>
              </a:tblPr>
              <a:tblGrid>
                <a:gridCol w="1005739"/>
                <a:gridCol w="1369795"/>
                <a:gridCol w="906119"/>
                <a:gridCol w="1199364"/>
                <a:gridCol w="1051102"/>
              </a:tblGrid>
              <a:tr h="176156">
                <a:tc>
                  <a:txBody>
                    <a:bodyPr/>
                    <a:lstStyle/>
                    <a:p>
                      <a:pPr marL="0" marR="0" algn="ctr">
                        <a:spcBef>
                          <a:spcPts val="0"/>
                        </a:spcBef>
                        <a:spcAft>
                          <a:spcPts val="0"/>
                        </a:spcAft>
                      </a:pPr>
                      <a:r>
                        <a:rPr lang="es-MX" sz="1000" b="1">
                          <a:solidFill>
                            <a:schemeClr val="tx1"/>
                          </a:solidFill>
                          <a:effectLst/>
                          <a:latin typeface="Oswald" panose="020B0604020202020204" charset="0"/>
                        </a:rPr>
                        <a:t>Objetivos</a:t>
                      </a:r>
                      <a:endParaRPr lang="en-US" sz="1000" b="1">
                        <a:solidFill>
                          <a:schemeClr val="tx1"/>
                        </a:solidFill>
                        <a:effectLst/>
                        <a:latin typeface="Oswald" panose="020B0604020202020204"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MX" sz="1000" b="1">
                          <a:solidFill>
                            <a:schemeClr val="tx1"/>
                          </a:solidFill>
                          <a:effectLst/>
                          <a:latin typeface="Oswald" panose="020B0604020202020204" charset="0"/>
                        </a:rPr>
                        <a:t>Estrategias</a:t>
                      </a:r>
                      <a:endParaRPr lang="en-US" sz="1000" b="1">
                        <a:solidFill>
                          <a:schemeClr val="tx1"/>
                        </a:solidFill>
                        <a:effectLst/>
                        <a:latin typeface="Oswald" panose="020B0604020202020204"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MX" sz="1000" b="1">
                          <a:solidFill>
                            <a:schemeClr val="tx1"/>
                          </a:solidFill>
                          <a:effectLst/>
                          <a:latin typeface="Oswald" panose="020B0604020202020204" charset="0"/>
                        </a:rPr>
                        <a:t> </a:t>
                      </a:r>
                      <a:endParaRPr lang="en-US" sz="1000" b="1">
                        <a:solidFill>
                          <a:schemeClr val="tx1"/>
                        </a:solidFill>
                        <a:effectLst/>
                        <a:latin typeface="Oswald" panose="020B0604020202020204" charset="0"/>
                      </a:endParaRPr>
                    </a:p>
                    <a:p>
                      <a:pPr marL="0" marR="0" algn="ctr">
                        <a:spcBef>
                          <a:spcPts val="0"/>
                        </a:spcBef>
                        <a:spcAft>
                          <a:spcPts val="0"/>
                        </a:spcAft>
                      </a:pPr>
                      <a:r>
                        <a:rPr lang="es-MX" sz="1000" b="1">
                          <a:solidFill>
                            <a:schemeClr val="tx1"/>
                          </a:solidFill>
                          <a:effectLst/>
                          <a:latin typeface="Oswald" panose="020B0604020202020204" charset="0"/>
                        </a:rPr>
                        <a:t>Calendario</a:t>
                      </a:r>
                      <a:endParaRPr lang="en-US" sz="1000" b="1">
                        <a:solidFill>
                          <a:schemeClr val="tx1"/>
                        </a:solidFill>
                        <a:effectLst/>
                        <a:latin typeface="Oswald" panose="020B0604020202020204" charset="0"/>
                      </a:endParaRPr>
                    </a:p>
                    <a:p>
                      <a:pPr marL="0" marR="0" algn="ctr">
                        <a:spcBef>
                          <a:spcPts val="0"/>
                        </a:spcBef>
                        <a:spcAft>
                          <a:spcPts val="0"/>
                        </a:spcAft>
                      </a:pPr>
                      <a:r>
                        <a:rPr lang="es-MX" sz="1000" b="1">
                          <a:solidFill>
                            <a:schemeClr val="tx1"/>
                          </a:solidFill>
                          <a:effectLst/>
                          <a:latin typeface="Oswald" panose="020B0604020202020204" charset="0"/>
                        </a:rPr>
                        <a:t> </a:t>
                      </a:r>
                      <a:endParaRPr lang="en-US" sz="1000" b="1">
                        <a:solidFill>
                          <a:schemeClr val="tx1"/>
                        </a:solidFill>
                        <a:effectLst/>
                        <a:latin typeface="Oswald" panose="020B0604020202020204"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MX" sz="1000" b="1">
                          <a:solidFill>
                            <a:schemeClr val="tx1"/>
                          </a:solidFill>
                          <a:effectLst/>
                          <a:latin typeface="Oswald" panose="020B0604020202020204" charset="0"/>
                        </a:rPr>
                        <a:t>Personal Responsable</a:t>
                      </a:r>
                      <a:endParaRPr lang="en-US" sz="1000" b="1">
                        <a:solidFill>
                          <a:schemeClr val="tx1"/>
                        </a:solidFill>
                        <a:effectLst/>
                        <a:latin typeface="Oswald" panose="020B0604020202020204"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MX" sz="1000" b="1" dirty="0">
                          <a:solidFill>
                            <a:schemeClr val="tx1"/>
                          </a:solidFill>
                          <a:effectLst/>
                          <a:latin typeface="Oswald" panose="020B0604020202020204" charset="0"/>
                        </a:rPr>
                        <a:t> </a:t>
                      </a:r>
                      <a:endParaRPr lang="en-US" sz="1000" b="1" dirty="0">
                        <a:solidFill>
                          <a:schemeClr val="tx1"/>
                        </a:solidFill>
                        <a:effectLst/>
                        <a:latin typeface="Oswald" panose="020B0604020202020204" charset="0"/>
                      </a:endParaRPr>
                    </a:p>
                    <a:p>
                      <a:pPr marL="0" marR="0" algn="ctr">
                        <a:spcBef>
                          <a:spcPts val="0"/>
                        </a:spcBef>
                        <a:spcAft>
                          <a:spcPts val="0"/>
                        </a:spcAft>
                      </a:pPr>
                      <a:r>
                        <a:rPr lang="es-MX" sz="1000" b="1" dirty="0">
                          <a:solidFill>
                            <a:schemeClr val="tx1"/>
                          </a:solidFill>
                          <a:effectLst/>
                          <a:latin typeface="Oswald" panose="020B0604020202020204" charset="0"/>
                        </a:rPr>
                        <a:t>Evidencias</a:t>
                      </a:r>
                      <a:endParaRPr lang="en-US" sz="1000" b="1" dirty="0">
                        <a:solidFill>
                          <a:schemeClr val="tx1"/>
                        </a:solidFill>
                        <a:effectLst/>
                        <a:latin typeface="Oswald" panose="020B0604020202020204" charset="0"/>
                      </a:endParaRPr>
                    </a:p>
                    <a:p>
                      <a:pPr marL="0" marR="0" algn="ctr">
                        <a:spcBef>
                          <a:spcPts val="0"/>
                        </a:spcBef>
                        <a:spcAft>
                          <a:spcPts val="0"/>
                        </a:spcAft>
                      </a:pPr>
                      <a:r>
                        <a:rPr lang="es-MX" sz="1000" b="1" dirty="0">
                          <a:solidFill>
                            <a:schemeClr val="tx1"/>
                          </a:solidFill>
                          <a:effectLst/>
                          <a:latin typeface="Oswald" panose="020B0604020202020204" charset="0"/>
                        </a:rPr>
                        <a:t> </a:t>
                      </a:r>
                      <a:endParaRPr lang="en-US" sz="1000" b="1" dirty="0">
                        <a:solidFill>
                          <a:schemeClr val="tx1"/>
                        </a:solidFill>
                        <a:effectLst/>
                        <a:latin typeface="Oswald" panose="020B0604020202020204" charset="0"/>
                        <a:ea typeface="Times New Roman" panose="02020603050405020304" pitchFamily="18" charset="0"/>
                      </a:endParaRPr>
                    </a:p>
                  </a:txBody>
                  <a:tcPr marL="68580" marR="68580" marT="0" marB="0" anchor="ctr"/>
                </a:tc>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777" y="1640541"/>
            <a:ext cx="2757146" cy="1550895"/>
          </a:xfrm>
          <a:prstGeom prst="rect">
            <a:avLst/>
          </a:prstGeom>
        </p:spPr>
      </p:pic>
    </p:spTree>
    <p:extLst>
      <p:ext uri="{BB962C8B-B14F-4D97-AF65-F5344CB8AC3E}">
        <p14:creationId xmlns:p14="http://schemas.microsoft.com/office/powerpoint/2010/main" val="2167064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549" y="152358"/>
            <a:ext cx="6616800" cy="699900"/>
          </a:xfrm>
        </p:spPr>
        <p:txBody>
          <a:bodyPr/>
          <a:lstStyle/>
          <a:p>
            <a:r>
              <a:rPr lang="es-ES" sz="3600" dirty="0">
                <a:solidFill>
                  <a:srgbClr val="4D96B8"/>
                </a:solidFill>
              </a:rPr>
              <a:t>P</a:t>
            </a:r>
            <a:r>
              <a:rPr lang="es-ES" sz="3600" dirty="0" smtClean="0">
                <a:solidFill>
                  <a:srgbClr val="4D96B8"/>
                </a:solidFill>
              </a:rPr>
              <a:t>lan </a:t>
            </a:r>
            <a:r>
              <a:rPr lang="es-ES" sz="3600" dirty="0">
                <a:solidFill>
                  <a:srgbClr val="4D96B8"/>
                </a:solidFill>
              </a:rPr>
              <a:t>de trabajo</a:t>
            </a:r>
            <a:endParaRPr lang="en-US" sz="3600" dirty="0">
              <a:solidFill>
                <a:srgbClr val="4D96B8"/>
              </a:solidFill>
            </a:endParaRPr>
          </a:p>
        </p:txBody>
      </p:sp>
      <p:sp>
        <p:nvSpPr>
          <p:cNvPr id="3" name="Text Placeholder 2"/>
          <p:cNvSpPr>
            <a:spLocks noGrp="1"/>
          </p:cNvSpPr>
          <p:nvPr>
            <p:ph type="body" idx="1"/>
          </p:nvPr>
        </p:nvSpPr>
        <p:spPr>
          <a:xfrm>
            <a:off x="262344" y="1435970"/>
            <a:ext cx="3726726" cy="3042300"/>
          </a:xfrm>
        </p:spPr>
        <p:txBody>
          <a:bodyPr/>
          <a:lstStyle/>
          <a:p>
            <a:pPr lvl="0">
              <a:buNone/>
            </a:pPr>
            <a:r>
              <a:rPr lang="es-PR" sz="1600" b="1" dirty="0">
                <a:solidFill>
                  <a:schemeClr val="tx1"/>
                </a:solidFill>
                <a:latin typeface="Oswald" panose="020B0604020202020204" charset="0"/>
              </a:rPr>
              <a:t>Actividades</a:t>
            </a:r>
            <a:r>
              <a:rPr lang="es-PR" sz="1600" dirty="0">
                <a:solidFill>
                  <a:schemeClr val="tx1"/>
                </a:solidFill>
                <a:latin typeface="Oswald" panose="020B0604020202020204" charset="0"/>
              </a:rPr>
              <a:t>,</a:t>
            </a:r>
            <a:r>
              <a:rPr lang="es-PR" sz="1600" dirty="0">
                <a:latin typeface="Oswald" panose="020B0604020202020204" charset="0"/>
              </a:rPr>
              <a:t> tanto de índole académico, como cultural.  </a:t>
            </a:r>
            <a:endParaRPr lang="en-US" sz="1600" dirty="0">
              <a:latin typeface="Oswald" panose="020B0604020202020204" charset="0"/>
            </a:endParaRPr>
          </a:p>
          <a:p>
            <a:pPr>
              <a:buNone/>
            </a:pPr>
            <a:endParaRPr lang="es-PR" sz="1600" dirty="0">
              <a:latin typeface="Oswald" panose="020B0604020202020204" charset="0"/>
            </a:endParaRPr>
          </a:p>
          <a:p>
            <a:pPr>
              <a:buNone/>
            </a:pPr>
            <a:r>
              <a:rPr lang="es-PR" sz="1600" dirty="0" smtClean="0">
                <a:latin typeface="Oswald" panose="020B0604020202020204" charset="0"/>
              </a:rPr>
              <a:t>Por </a:t>
            </a:r>
            <a:r>
              <a:rPr lang="es-PR" sz="1600" dirty="0">
                <a:latin typeface="Oswald" panose="020B0604020202020204" charset="0"/>
              </a:rPr>
              <a:t>ejemplo: talleres para fomentar la investigación, iniciativas para promover la lectura, participar en el Maratón de la lectura, hacer actividades para la Semana del Acceso Abierto, Semana de la Biblioteca, etc</a:t>
            </a:r>
            <a:r>
              <a:rPr lang="es-PR" sz="1600" dirty="0" smtClean="0">
                <a:latin typeface="Oswald" panose="020B0604020202020204" charset="0"/>
              </a:rPr>
              <a:t>.</a:t>
            </a:r>
            <a:endParaRPr lang="en-US" sz="1600" dirty="0">
              <a:latin typeface="Oswald" panose="020B0604020202020204" charset="0"/>
            </a:endParaRPr>
          </a:p>
          <a:p>
            <a:endParaRPr lang="en-US" sz="1600" dirty="0">
              <a:latin typeface="Oswald" panose="020B0604020202020204" charset="0"/>
            </a:endParaRP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11</a:t>
            </a:fld>
            <a:endParaRPr lang="en"/>
          </a:p>
        </p:txBody>
      </p:sp>
      <p:pic>
        <p:nvPicPr>
          <p:cNvPr id="5" name="Picture 4"/>
          <p:cNvPicPr>
            <a:picLocks noChangeAspect="1"/>
          </p:cNvPicPr>
          <p:nvPr/>
        </p:nvPicPr>
        <p:blipFill>
          <a:blip r:embed="rId2"/>
          <a:stretch>
            <a:fillRect/>
          </a:stretch>
        </p:blipFill>
        <p:spPr>
          <a:xfrm>
            <a:off x="4177553" y="80682"/>
            <a:ext cx="4916133" cy="5023971"/>
          </a:xfrm>
          <a:prstGeom prst="rect">
            <a:avLst/>
          </a:prstGeom>
        </p:spPr>
      </p:pic>
      <p:sp>
        <p:nvSpPr>
          <p:cNvPr id="6" name="Rectangle 5"/>
          <p:cNvSpPr/>
          <p:nvPr/>
        </p:nvSpPr>
        <p:spPr>
          <a:xfrm>
            <a:off x="4240306" y="3612776"/>
            <a:ext cx="2904565" cy="690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51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683" y="349624"/>
            <a:ext cx="4271682" cy="4601287"/>
          </a:xfrm>
          <a:prstGeom prst="rect">
            <a:avLst/>
          </a:prstGeom>
        </p:spPr>
      </p:pic>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12</a:t>
            </a:fld>
            <a:endParaRPr lang="en"/>
          </a:p>
        </p:txBody>
      </p:sp>
      <p:pic>
        <p:nvPicPr>
          <p:cNvPr id="6" name="Picture 5"/>
          <p:cNvPicPr>
            <a:picLocks noChangeAspect="1"/>
          </p:cNvPicPr>
          <p:nvPr/>
        </p:nvPicPr>
        <p:blipFill>
          <a:blip r:embed="rId3"/>
          <a:stretch>
            <a:fillRect/>
          </a:stretch>
        </p:blipFill>
        <p:spPr>
          <a:xfrm>
            <a:off x="4753969" y="62754"/>
            <a:ext cx="4100920" cy="4990276"/>
          </a:xfrm>
          <a:prstGeom prst="rect">
            <a:avLst/>
          </a:prstGeom>
        </p:spPr>
      </p:pic>
      <p:sp>
        <p:nvSpPr>
          <p:cNvPr id="7" name="Rectangle 6"/>
          <p:cNvSpPr/>
          <p:nvPr/>
        </p:nvSpPr>
        <p:spPr>
          <a:xfrm>
            <a:off x="7897906" y="3083859"/>
            <a:ext cx="914400" cy="143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p:cNvGraphicFramePr/>
          <p:nvPr>
            <p:extLst>
              <p:ext uri="{D42A27DB-BD31-4B8C-83A1-F6EECF244321}">
                <p14:modId xmlns:p14="http://schemas.microsoft.com/office/powerpoint/2010/main" val="1866135628"/>
              </p:ext>
            </p:extLst>
          </p:nvPr>
        </p:nvGraphicFramePr>
        <p:xfrm>
          <a:off x="439270" y="340660"/>
          <a:ext cx="3908612" cy="968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11"/>
          <p:cNvSpPr/>
          <p:nvPr/>
        </p:nvSpPr>
        <p:spPr>
          <a:xfrm>
            <a:off x="89647" y="540211"/>
            <a:ext cx="595035" cy="584775"/>
          </a:xfrm>
          <a:prstGeom prst="rect">
            <a:avLst/>
          </a:prstGeom>
        </p:spPr>
        <p:txBody>
          <a:bodyPr wrap="none">
            <a:spAutoFit/>
          </a:bodyPr>
          <a:lstStyle/>
          <a:p>
            <a:r>
              <a:rPr lang="en" sz="3200" dirty="0">
                <a:solidFill>
                  <a:srgbClr val="25212A"/>
                </a:solidFill>
                <a:latin typeface="Tinos"/>
                <a:ea typeface="Tinos"/>
                <a:cs typeface="Tinos"/>
                <a:sym typeface="Tinos"/>
              </a:rPr>
              <a:t>👪</a:t>
            </a:r>
            <a:endParaRPr lang="en-US" dirty="0"/>
          </a:p>
        </p:txBody>
      </p:sp>
    </p:spTree>
    <p:extLst>
      <p:ext uri="{BB962C8B-B14F-4D97-AF65-F5344CB8AC3E}">
        <p14:creationId xmlns:p14="http://schemas.microsoft.com/office/powerpoint/2010/main" val="98074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59741" y="236402"/>
            <a:ext cx="3722447" cy="699900"/>
          </a:xfrm>
        </p:spPr>
        <p:txBody>
          <a:bodyPr/>
          <a:lstStyle/>
          <a:p>
            <a:r>
              <a:rPr lang="es-ES" sz="4000" dirty="0"/>
              <a:t>¿UPRB Lee</a:t>
            </a:r>
            <a:r>
              <a:rPr lang="es-ES" sz="4000" dirty="0" smtClean="0"/>
              <a:t>!</a:t>
            </a:r>
            <a:endParaRPr lang="en-US" sz="4000" dirty="0"/>
          </a:p>
        </p:txBody>
      </p:sp>
      <p:graphicFrame>
        <p:nvGraphicFramePr>
          <p:cNvPr id="6" name="Diagram 5"/>
          <p:cNvGraphicFramePr/>
          <p:nvPr>
            <p:extLst>
              <p:ext uri="{D42A27DB-BD31-4B8C-83A1-F6EECF244321}">
                <p14:modId xmlns:p14="http://schemas.microsoft.com/office/powerpoint/2010/main" val="1755956154"/>
              </p:ext>
            </p:extLst>
          </p:nvPr>
        </p:nvGraphicFramePr>
        <p:xfrm>
          <a:off x="0" y="448235"/>
          <a:ext cx="9144000" cy="457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5941"/>
          <a:stretch/>
        </p:blipFill>
        <p:spPr>
          <a:xfrm>
            <a:off x="7611035" y="156043"/>
            <a:ext cx="1277469" cy="1160089"/>
          </a:xfrm>
          <a:prstGeom prst="rect">
            <a:avLst/>
          </a:prstGeom>
        </p:spPr>
      </p:pic>
    </p:spTree>
    <p:extLst>
      <p:ext uri="{BB962C8B-B14F-4D97-AF65-F5344CB8AC3E}">
        <p14:creationId xmlns:p14="http://schemas.microsoft.com/office/powerpoint/2010/main" val="2855061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Shape 70"/>
        <p:cNvGrpSpPr/>
        <p:nvPr/>
      </p:nvGrpSpPr>
      <p:grpSpPr>
        <a:xfrm>
          <a:off x="0" y="0"/>
          <a:ext cx="0" cy="0"/>
          <a:chOff x="0" y="0"/>
          <a:chExt cx="0" cy="0"/>
        </a:xfrm>
      </p:grpSpPr>
      <p:sp>
        <p:nvSpPr>
          <p:cNvPr id="74" name="Shape 74"/>
          <p:cNvSpPr txBox="1">
            <a:spLocks noGrp="1"/>
          </p:cNvSpPr>
          <p:nvPr>
            <p:ph type="body" idx="1"/>
          </p:nvPr>
        </p:nvSpPr>
        <p:spPr>
          <a:xfrm>
            <a:off x="6092317" y="2051173"/>
            <a:ext cx="4781872" cy="530662"/>
          </a:xfrm>
          <a:prstGeom prst="rect">
            <a:avLst/>
          </a:prstGeom>
        </p:spPr>
        <p:txBody>
          <a:bodyPr lIns="91425" tIns="91425" rIns="91425" bIns="91425" anchor="t" anchorCtr="0">
            <a:noAutofit/>
          </a:bodyPr>
          <a:lstStyle/>
          <a:p>
            <a:pPr lvl="0">
              <a:buNone/>
            </a:pPr>
            <a:r>
              <a:rPr lang="en-US" sz="1200" dirty="0">
                <a:latin typeface="Oswald" panose="020B0604020202020204" charset="0"/>
                <a:hlinkClick r:id="rId3"/>
              </a:rPr>
              <a:t>http://www.infotecarios.com/lectura-voz-alta</a:t>
            </a:r>
            <a:r>
              <a:rPr lang="en-US" sz="1200" dirty="0" smtClean="0">
                <a:latin typeface="Oswald" panose="020B0604020202020204" charset="0"/>
                <a:hlinkClick r:id="rId3"/>
              </a:rPr>
              <a:t>/</a:t>
            </a:r>
            <a:endParaRPr lang="en-US" sz="1200" dirty="0" smtClean="0">
              <a:latin typeface="Oswald" panose="020B0604020202020204" charset="0"/>
            </a:endParaRPr>
          </a:p>
          <a:p>
            <a:pPr lvl="0">
              <a:buNone/>
            </a:pPr>
            <a:endParaRPr lang="en" sz="1200" dirty="0">
              <a:latin typeface="Oswald" panose="020B0604020202020204" charset="0"/>
            </a:endParaRPr>
          </a:p>
        </p:txBody>
      </p:sp>
      <p:pic>
        <p:nvPicPr>
          <p:cNvPr id="2" name="Picture 1"/>
          <p:cNvPicPr>
            <a:picLocks noChangeAspect="1"/>
          </p:cNvPicPr>
          <p:nvPr/>
        </p:nvPicPr>
        <p:blipFill>
          <a:blip r:embed="rId4"/>
          <a:stretch>
            <a:fillRect/>
          </a:stretch>
        </p:blipFill>
        <p:spPr>
          <a:xfrm>
            <a:off x="4185420" y="76819"/>
            <a:ext cx="4868934" cy="2011957"/>
          </a:xfrm>
          <a:prstGeom prst="rect">
            <a:avLst/>
          </a:prstGeom>
        </p:spPr>
      </p:pic>
      <p:pic>
        <p:nvPicPr>
          <p:cNvPr id="3" name="Picture 2"/>
          <p:cNvPicPr>
            <a:picLocks noChangeAspect="1"/>
          </p:cNvPicPr>
          <p:nvPr/>
        </p:nvPicPr>
        <p:blipFill>
          <a:blip r:embed="rId5"/>
          <a:stretch>
            <a:fillRect/>
          </a:stretch>
        </p:blipFill>
        <p:spPr>
          <a:xfrm>
            <a:off x="73679" y="2698376"/>
            <a:ext cx="4879877" cy="1971115"/>
          </a:xfrm>
          <a:prstGeom prst="rect">
            <a:avLst/>
          </a:prstGeom>
        </p:spPr>
      </p:pic>
      <p:sp>
        <p:nvSpPr>
          <p:cNvPr id="4" name="Rectangle 3"/>
          <p:cNvSpPr/>
          <p:nvPr/>
        </p:nvSpPr>
        <p:spPr>
          <a:xfrm>
            <a:off x="0" y="4701253"/>
            <a:ext cx="5468471" cy="276999"/>
          </a:xfrm>
          <a:prstGeom prst="rect">
            <a:avLst/>
          </a:prstGeom>
        </p:spPr>
        <p:txBody>
          <a:bodyPr wrap="square">
            <a:spAutoFit/>
          </a:bodyPr>
          <a:lstStyle/>
          <a:p>
            <a:r>
              <a:rPr lang="en-US" sz="1200" dirty="0">
                <a:latin typeface="Oswald" panose="020B0604020202020204" charset="0"/>
                <a:hlinkClick r:id="rId6"/>
              </a:rPr>
              <a:t>http://www.infotecarios.com/la-importancia-de-la-lectura</a:t>
            </a:r>
            <a:r>
              <a:rPr lang="en-US" sz="1200" dirty="0" smtClean="0">
                <a:latin typeface="Oswald" panose="020B0604020202020204" charset="0"/>
                <a:hlinkClick r:id="rId6"/>
              </a:rPr>
              <a:t>/</a:t>
            </a:r>
            <a:r>
              <a:rPr lang="en-US" sz="1200" dirty="0" smtClean="0">
                <a:latin typeface="Oswald" panose="020B0604020202020204" charset="0"/>
              </a:rPr>
              <a:t> </a:t>
            </a:r>
            <a:endParaRPr lang="en-US" sz="1200" dirty="0">
              <a:latin typeface="Oswald" panose="020B0604020202020204" charset="0"/>
            </a:endParaRPr>
          </a:p>
        </p:txBody>
      </p:sp>
      <p:pic>
        <p:nvPicPr>
          <p:cNvPr id="5" name="Picture 4"/>
          <p:cNvPicPr>
            <a:picLocks noChangeAspect="1"/>
          </p:cNvPicPr>
          <p:nvPr/>
        </p:nvPicPr>
        <p:blipFill>
          <a:blip r:embed="rId7"/>
          <a:stretch>
            <a:fillRect/>
          </a:stretch>
        </p:blipFill>
        <p:spPr>
          <a:xfrm>
            <a:off x="5056655" y="2470866"/>
            <a:ext cx="3872193" cy="1682874"/>
          </a:xfrm>
          <a:prstGeom prst="rect">
            <a:avLst/>
          </a:prstGeom>
        </p:spPr>
      </p:pic>
      <p:sp>
        <p:nvSpPr>
          <p:cNvPr id="6" name="Rectangle 5"/>
          <p:cNvSpPr/>
          <p:nvPr/>
        </p:nvSpPr>
        <p:spPr>
          <a:xfrm>
            <a:off x="5011271" y="4174800"/>
            <a:ext cx="3756211" cy="276999"/>
          </a:xfrm>
          <a:prstGeom prst="rect">
            <a:avLst/>
          </a:prstGeom>
        </p:spPr>
        <p:txBody>
          <a:bodyPr wrap="square">
            <a:spAutoFit/>
          </a:bodyPr>
          <a:lstStyle/>
          <a:p>
            <a:r>
              <a:rPr lang="en-US" sz="1200" dirty="0">
                <a:latin typeface="Oswald" panose="020B0604020202020204" charset="0"/>
                <a:hlinkClick r:id="rId8"/>
              </a:rPr>
              <a:t>http://www.infotecarios.com/la-lectura-como-experimento</a:t>
            </a:r>
            <a:r>
              <a:rPr lang="en-US" sz="1200" dirty="0" smtClean="0">
                <a:latin typeface="Oswald" panose="020B0604020202020204" charset="0"/>
                <a:hlinkClick r:id="rId8"/>
              </a:rPr>
              <a:t>/</a:t>
            </a:r>
            <a:r>
              <a:rPr lang="en-US" sz="1200" dirty="0" smtClean="0">
                <a:latin typeface="Oswald" panose="020B0604020202020204" charset="0"/>
              </a:rPr>
              <a:t> </a:t>
            </a:r>
            <a:endParaRPr lang="en-US" sz="1200" dirty="0">
              <a:latin typeface="Oswald" panose="020B0604020202020204" charset="0"/>
            </a:endParaRPr>
          </a:p>
        </p:txBody>
      </p:sp>
      <p:pic>
        <p:nvPicPr>
          <p:cNvPr id="8" name="Picture 7"/>
          <p:cNvPicPr>
            <a:picLocks noChangeAspect="1"/>
          </p:cNvPicPr>
          <p:nvPr/>
        </p:nvPicPr>
        <p:blipFill>
          <a:blip r:embed="rId9"/>
          <a:stretch>
            <a:fillRect/>
          </a:stretch>
        </p:blipFill>
        <p:spPr>
          <a:xfrm>
            <a:off x="142595" y="212878"/>
            <a:ext cx="3669302" cy="1669710"/>
          </a:xfrm>
          <a:prstGeom prst="rect">
            <a:avLst/>
          </a:prstGeom>
        </p:spPr>
      </p:pic>
      <p:sp>
        <p:nvSpPr>
          <p:cNvPr id="9" name="Rectangle 8"/>
          <p:cNvSpPr/>
          <p:nvPr/>
        </p:nvSpPr>
        <p:spPr>
          <a:xfrm>
            <a:off x="161364" y="1888799"/>
            <a:ext cx="3881718" cy="461665"/>
          </a:xfrm>
          <a:prstGeom prst="rect">
            <a:avLst/>
          </a:prstGeom>
        </p:spPr>
        <p:txBody>
          <a:bodyPr wrap="square">
            <a:spAutoFit/>
          </a:bodyPr>
          <a:lstStyle/>
          <a:p>
            <a:r>
              <a:rPr lang="en-US" sz="1200" dirty="0">
                <a:latin typeface="Oswald" panose="020B0604020202020204" charset="0"/>
                <a:hlinkClick r:id="rId10"/>
              </a:rPr>
              <a:t>http://www.infotecarios.com/pruebas-pisa-lectura-y-america-latina</a:t>
            </a:r>
            <a:r>
              <a:rPr lang="en-US" sz="1200" dirty="0" smtClean="0">
                <a:latin typeface="Oswald" panose="020B0604020202020204" charset="0"/>
                <a:hlinkClick r:id="rId10"/>
              </a:rPr>
              <a:t>/</a:t>
            </a:r>
            <a:r>
              <a:rPr lang="en-US" sz="1200" dirty="0" smtClean="0">
                <a:latin typeface="Oswald" panose="020B0604020202020204" charset="0"/>
              </a:rPr>
              <a:t> </a:t>
            </a:r>
            <a:endParaRPr lang="en-US" sz="1200" dirty="0">
              <a:latin typeface="Oswald" panose="020B0604020202020204" charset="0"/>
            </a:endParaRPr>
          </a:p>
        </p:txBody>
      </p:sp>
      <p:sp>
        <p:nvSpPr>
          <p:cNvPr id="15" name="Title 1"/>
          <p:cNvSpPr>
            <a:spLocks noGrp="1"/>
          </p:cNvSpPr>
          <p:nvPr>
            <p:ph type="title"/>
          </p:nvPr>
        </p:nvSpPr>
        <p:spPr>
          <a:xfrm>
            <a:off x="6692950" y="4520409"/>
            <a:ext cx="6616800" cy="699900"/>
          </a:xfrm>
        </p:spPr>
        <p:txBody>
          <a:bodyPr/>
          <a:lstStyle/>
          <a:p>
            <a:r>
              <a:rPr lang="es-ES" sz="2800" dirty="0"/>
              <a:t>P</a:t>
            </a:r>
            <a:r>
              <a:rPr lang="es-ES" sz="2800" dirty="0" smtClean="0"/>
              <a:t>ublicaciones</a:t>
            </a:r>
            <a:endParaRPr 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 y="3268980"/>
            <a:ext cx="8812529" cy="1211580"/>
          </a:xfrm>
        </p:spPr>
        <p:txBody>
          <a:bodyPr/>
          <a:lstStyle/>
          <a:p>
            <a:pPr>
              <a:buNone/>
            </a:pPr>
            <a:r>
              <a:rPr lang="es-ES" sz="1400" dirty="0" smtClean="0">
                <a:solidFill>
                  <a:schemeClr val="tx1"/>
                </a:solidFill>
                <a:latin typeface="Oswald" panose="020B0604020202020204" charset="0"/>
              </a:rPr>
              <a:t>La Profa. Mercy Delgado fue entrevistada </a:t>
            </a:r>
            <a:r>
              <a:rPr lang="es-ES" sz="1400" dirty="0">
                <a:solidFill>
                  <a:schemeClr val="tx1"/>
                </a:solidFill>
                <a:latin typeface="Oswald" panose="020B0604020202020204" charset="0"/>
              </a:rPr>
              <a:t>por el periodista Javier </a:t>
            </a:r>
            <a:r>
              <a:rPr lang="es-ES" sz="1400" dirty="0" smtClean="0">
                <a:solidFill>
                  <a:schemeClr val="tx1"/>
                </a:solidFill>
                <a:latin typeface="Oswald" panose="020B0604020202020204" charset="0"/>
              </a:rPr>
              <a:t>Villa. </a:t>
            </a:r>
            <a:r>
              <a:rPr lang="es-ES" sz="1400" dirty="0">
                <a:solidFill>
                  <a:schemeClr val="tx1"/>
                </a:solidFill>
                <a:latin typeface="Oswald" panose="020B0604020202020204" charset="0"/>
              </a:rPr>
              <a:t>El programa iba dirigido a proyectos comunitarios que han ocupado espacios vacíos en el quehacer cultural en Puerto Rico, como lo son Libros Libres, y si eso representa una inacción bibliotecaria. Sirviendo de defensora de las Bibliotecas, y comentando </a:t>
            </a:r>
            <a:r>
              <a:rPr lang="es-ES" sz="1400" dirty="0">
                <a:solidFill>
                  <a:schemeClr val="tx1"/>
                </a:solidFill>
                <a:latin typeface="Oswald" panose="020B0604020202020204" charset="0"/>
              </a:rPr>
              <a:t>l</a:t>
            </a:r>
            <a:r>
              <a:rPr lang="es-ES" sz="1400" dirty="0" smtClean="0">
                <a:solidFill>
                  <a:schemeClr val="tx1"/>
                </a:solidFill>
                <a:latin typeface="Oswald" panose="020B0604020202020204" charset="0"/>
              </a:rPr>
              <a:t>a </a:t>
            </a:r>
            <a:r>
              <a:rPr lang="es-ES" sz="1400" dirty="0">
                <a:solidFill>
                  <a:schemeClr val="tx1"/>
                </a:solidFill>
                <a:latin typeface="Oswald" panose="020B0604020202020204" charset="0"/>
              </a:rPr>
              <a:t>experiencia en UPR en Bayamón de que sí se hacen iniciativas para fomentar la lectura, pero que pocas veces se dan a conocer las mismas, y ciertamente de que se debe copiar el modelo de estas iniciativas como Libros Libres y salir a la comunidad. Se puede escuchar el programa, que salió al aire el 17 de agosto </a:t>
            </a:r>
            <a:r>
              <a:rPr lang="es-ES" sz="1400" dirty="0" smtClean="0">
                <a:solidFill>
                  <a:schemeClr val="tx1"/>
                </a:solidFill>
                <a:latin typeface="Oswald" panose="020B0604020202020204" charset="0"/>
              </a:rPr>
              <a:t>de 2015 y </a:t>
            </a:r>
            <a:r>
              <a:rPr lang="es-ES" sz="1400" dirty="0">
                <a:solidFill>
                  <a:schemeClr val="tx1"/>
                </a:solidFill>
                <a:latin typeface="Oswald" panose="020B0604020202020204" charset="0"/>
              </a:rPr>
              <a:t>luego fue publicado en la página web de Radio Universidad 89.7 </a:t>
            </a:r>
            <a:r>
              <a:rPr lang="es-ES" sz="1400" dirty="0" err="1">
                <a:solidFill>
                  <a:schemeClr val="tx1"/>
                </a:solidFill>
                <a:latin typeface="Oswald" panose="020B0604020202020204" charset="0"/>
              </a:rPr>
              <a:t>fm</a:t>
            </a:r>
            <a:r>
              <a:rPr lang="es-ES" sz="1400" dirty="0" smtClean="0">
                <a:solidFill>
                  <a:schemeClr val="tx1"/>
                </a:solidFill>
                <a:latin typeface="Oswald" panose="020B0604020202020204" charset="0"/>
              </a:rPr>
              <a:t>:</a:t>
            </a:r>
          </a:p>
          <a:p>
            <a:pPr>
              <a:buNone/>
            </a:pPr>
            <a:endParaRPr lang="es-ES" sz="1400" dirty="0">
              <a:solidFill>
                <a:schemeClr val="tx1"/>
              </a:solidFill>
              <a:latin typeface="Oswald" panose="020B0604020202020204" charset="0"/>
            </a:endParaRPr>
          </a:p>
          <a:p>
            <a:pPr>
              <a:buNone/>
            </a:pPr>
            <a:r>
              <a:rPr lang="en-US" sz="1300" dirty="0" smtClean="0">
                <a:solidFill>
                  <a:schemeClr val="tx1"/>
                </a:solidFill>
                <a:latin typeface="Oswald" panose="020B0604020202020204" charset="0"/>
                <a:hlinkClick r:id="rId2"/>
              </a:rPr>
              <a:t>https</a:t>
            </a:r>
            <a:r>
              <a:rPr lang="en-US" sz="1300" dirty="0">
                <a:solidFill>
                  <a:schemeClr val="tx1"/>
                </a:solidFill>
                <a:latin typeface="Oswald" panose="020B0604020202020204" charset="0"/>
                <a:hlinkClick r:id="rId2"/>
              </a:rPr>
              <a:t>://</a:t>
            </a:r>
            <a:r>
              <a:rPr lang="en-US" sz="1300" dirty="0" smtClean="0">
                <a:solidFill>
                  <a:schemeClr val="tx1"/>
                </a:solidFill>
                <a:latin typeface="Oswald" panose="020B0604020202020204" charset="0"/>
                <a:hlinkClick r:id="rId2"/>
              </a:rPr>
              <a:t>audioboom.com/boos/3476793-proyectos-comunitarios-han-ocupado-espacios-vacios-en-el-quehacer-culturalen-puerto-rico</a:t>
            </a:r>
            <a:r>
              <a:rPr lang="en-US" sz="1300" dirty="0" smtClean="0">
                <a:solidFill>
                  <a:schemeClr val="tx1"/>
                </a:solidFill>
                <a:latin typeface="Oswald" panose="020B0604020202020204" charset="0"/>
              </a:rPr>
              <a:t>   </a:t>
            </a:r>
            <a:endParaRPr lang="en-US" sz="1300" dirty="0">
              <a:solidFill>
                <a:schemeClr val="tx1"/>
              </a:solidFill>
              <a:latin typeface="Oswald" panose="020B0604020202020204" charset="0"/>
            </a:endParaRPr>
          </a:p>
          <a:p>
            <a:pPr>
              <a:buNone/>
            </a:pPr>
            <a:endParaRPr lang="en-US" sz="1300" dirty="0">
              <a:solidFill>
                <a:schemeClr val="tx1"/>
              </a:solidFill>
              <a:latin typeface="Oswald" panose="020B0604020202020204" charset="0"/>
            </a:endParaRPr>
          </a:p>
        </p:txBody>
      </p:sp>
      <p:pic>
        <p:nvPicPr>
          <p:cNvPr id="2" name="Picture 1"/>
          <p:cNvPicPr>
            <a:picLocks noChangeAspect="1"/>
          </p:cNvPicPr>
          <p:nvPr/>
        </p:nvPicPr>
        <p:blipFill>
          <a:blip r:embed="rId3"/>
          <a:stretch>
            <a:fillRect/>
          </a:stretch>
        </p:blipFill>
        <p:spPr>
          <a:xfrm>
            <a:off x="1120140" y="102870"/>
            <a:ext cx="7018020" cy="3165981"/>
          </a:xfrm>
          <a:prstGeom prst="rect">
            <a:avLst/>
          </a:prstGeom>
        </p:spPr>
      </p:pic>
    </p:spTree>
    <p:extLst>
      <p:ext uri="{BB962C8B-B14F-4D97-AF65-F5344CB8AC3E}">
        <p14:creationId xmlns:p14="http://schemas.microsoft.com/office/powerpoint/2010/main" val="245814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854781"/>
            <a:ext cx="2987801" cy="1903236"/>
          </a:xfrm>
          <a:prstGeom prst="rect">
            <a:avLst/>
          </a:prstGeom>
        </p:spPr>
      </p:pic>
      <p:pic>
        <p:nvPicPr>
          <p:cNvPr id="17" name="Picture 16"/>
          <p:cNvPicPr>
            <a:picLocks noChangeAspect="1"/>
          </p:cNvPicPr>
          <p:nvPr/>
        </p:nvPicPr>
        <p:blipFill>
          <a:blip r:embed="rId4"/>
          <a:stretch>
            <a:fillRect/>
          </a:stretch>
        </p:blipFill>
        <p:spPr>
          <a:xfrm>
            <a:off x="4123626" y="3039036"/>
            <a:ext cx="1201408" cy="1261782"/>
          </a:xfrm>
          <a:prstGeom prst="rect">
            <a:avLst/>
          </a:prstGeom>
        </p:spPr>
      </p:pic>
      <p:pic>
        <p:nvPicPr>
          <p:cNvPr id="8" name="Picture 7"/>
          <p:cNvPicPr>
            <a:picLocks noChangeAspect="1"/>
          </p:cNvPicPr>
          <p:nvPr/>
        </p:nvPicPr>
        <p:blipFill>
          <a:blip r:embed="rId5"/>
          <a:stretch>
            <a:fillRect/>
          </a:stretch>
        </p:blipFill>
        <p:spPr>
          <a:xfrm rot="1055414">
            <a:off x="1607370" y="679124"/>
            <a:ext cx="2332163" cy="2321562"/>
          </a:xfrm>
          <a:prstGeom prst="rect">
            <a:avLst/>
          </a:prstGeom>
        </p:spPr>
      </p:pic>
      <p:pic>
        <p:nvPicPr>
          <p:cNvPr id="11" name="Picture 10"/>
          <p:cNvPicPr>
            <a:picLocks noChangeAspect="1"/>
          </p:cNvPicPr>
          <p:nvPr/>
        </p:nvPicPr>
        <p:blipFill>
          <a:blip r:embed="rId6" cstate="print"/>
          <a:stretch>
            <a:fillRect/>
          </a:stretch>
        </p:blipFill>
        <p:spPr>
          <a:xfrm>
            <a:off x="163607" y="168086"/>
            <a:ext cx="2418228" cy="1769105"/>
          </a:xfrm>
          <a:prstGeom prst="rect">
            <a:avLst/>
          </a:prstGeom>
        </p:spPr>
      </p:pic>
      <p:sp>
        <p:nvSpPr>
          <p:cNvPr id="5" name="Rectangle 4"/>
          <p:cNvSpPr/>
          <p:nvPr/>
        </p:nvSpPr>
        <p:spPr>
          <a:xfrm>
            <a:off x="71718" y="4538400"/>
            <a:ext cx="2593980"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3600" b="1" dirty="0">
                <a:solidFill>
                  <a:srgbClr val="4D96B8"/>
                </a:solidFill>
                <a:latin typeface="Oswald"/>
                <a:sym typeface="Oswald"/>
              </a:rPr>
              <a:t>C</a:t>
            </a:r>
            <a:r>
              <a:rPr kumimoji="0" lang="es-ES" sz="3600" b="1" i="0" u="none" strike="noStrike" kern="0" cap="none" spc="0" normalizeH="0" baseline="0" noProof="0" dirty="0" err="1" smtClean="0">
                <a:ln>
                  <a:noFill/>
                </a:ln>
                <a:solidFill>
                  <a:srgbClr val="4D96B8"/>
                </a:solidFill>
                <a:effectLst/>
                <a:uLnTx/>
                <a:uFillTx/>
                <a:latin typeface="Oswald"/>
                <a:sym typeface="Oswald"/>
              </a:rPr>
              <a:t>onferencias</a:t>
            </a:r>
            <a:endParaRPr kumimoji="0" lang="en-US" sz="3600" b="0" i="0" u="none" strike="noStrike" kern="0" cap="none" spc="0" normalizeH="0" baseline="0" noProof="0" dirty="0" smtClean="0">
              <a:ln>
                <a:noFill/>
              </a:ln>
              <a:solidFill>
                <a:srgbClr val="4D96B8"/>
              </a:solidFill>
              <a:effectLst/>
              <a:uLnTx/>
              <a:uFillTx/>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3978" y="3240739"/>
            <a:ext cx="3048000" cy="1714500"/>
          </a:xfrm>
          <a:prstGeom prst="rect">
            <a:avLst/>
          </a:prstGeom>
        </p:spPr>
      </p:pic>
      <p:pic>
        <p:nvPicPr>
          <p:cNvPr id="2" name="Picture 1"/>
          <p:cNvPicPr>
            <a:picLocks noChangeAspect="1"/>
          </p:cNvPicPr>
          <p:nvPr/>
        </p:nvPicPr>
        <p:blipFill>
          <a:blip r:embed="rId8"/>
          <a:stretch>
            <a:fillRect/>
          </a:stretch>
        </p:blipFill>
        <p:spPr>
          <a:xfrm>
            <a:off x="4191839" y="216168"/>
            <a:ext cx="4763901" cy="2643293"/>
          </a:xfrm>
          <a:prstGeom prst="rect">
            <a:avLst/>
          </a:prstGeom>
        </p:spPr>
      </p:pic>
      <p:pic>
        <p:nvPicPr>
          <p:cNvPr id="18" name="Picture 17"/>
          <p:cNvPicPr>
            <a:picLocks noChangeAspect="1"/>
          </p:cNvPicPr>
          <p:nvPr/>
        </p:nvPicPr>
        <p:blipFill>
          <a:blip r:embed="rId9" cstate="print"/>
          <a:stretch>
            <a:fillRect/>
          </a:stretch>
        </p:blipFill>
        <p:spPr>
          <a:xfrm rot="200750">
            <a:off x="6896774" y="60031"/>
            <a:ext cx="2073282" cy="551126"/>
          </a:xfrm>
          <a:prstGeom prst="rect">
            <a:avLst/>
          </a:prstGeom>
        </p:spPr>
      </p:pic>
    </p:spTree>
    <p:extLst>
      <p:ext uri="{BB962C8B-B14F-4D97-AF65-F5344CB8AC3E}">
        <p14:creationId xmlns:p14="http://schemas.microsoft.com/office/powerpoint/2010/main" val="203786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420" y="117662"/>
            <a:ext cx="2743200" cy="20574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320" y="87406"/>
            <a:ext cx="2314575" cy="15430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0588" y="1704414"/>
            <a:ext cx="3086100" cy="2057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644" y="3020288"/>
            <a:ext cx="2686050" cy="201453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8596" y="3407708"/>
            <a:ext cx="2209800" cy="165735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5778" t="3666" r="7778" b="14501"/>
          <a:stretch/>
        </p:blipFill>
        <p:spPr>
          <a:xfrm rot="20677226">
            <a:off x="3264273" y="254372"/>
            <a:ext cx="1028700" cy="1298436"/>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9875" t="7167" r="7875" b="12666"/>
          <a:stretch/>
        </p:blipFill>
        <p:spPr>
          <a:xfrm>
            <a:off x="2602006" y="1754841"/>
            <a:ext cx="1845054" cy="1348740"/>
          </a:xfrm>
          <a:prstGeom prst="rect">
            <a:avLst/>
          </a:prstGeom>
        </p:spPr>
      </p:pic>
      <p:pic>
        <p:nvPicPr>
          <p:cNvPr id="12" name="Picture 11"/>
          <p:cNvPicPr>
            <a:picLocks noChangeAspect="1"/>
          </p:cNvPicPr>
          <p:nvPr/>
        </p:nvPicPr>
        <p:blipFill>
          <a:blip r:embed="rId9"/>
          <a:stretch>
            <a:fillRect/>
          </a:stretch>
        </p:blipFill>
        <p:spPr>
          <a:xfrm rot="1727620">
            <a:off x="6862813" y="107466"/>
            <a:ext cx="2084648" cy="2815629"/>
          </a:xfrm>
          <a:prstGeom prst="rect">
            <a:avLst/>
          </a:prstGeom>
        </p:spPr>
      </p:pic>
      <p:sp>
        <p:nvSpPr>
          <p:cNvPr id="13" name="Title 1"/>
          <p:cNvSpPr txBox="1">
            <a:spLocks/>
          </p:cNvSpPr>
          <p:nvPr/>
        </p:nvSpPr>
        <p:spPr>
          <a:xfrm>
            <a:off x="5543452" y="4664742"/>
            <a:ext cx="3737708" cy="699900"/>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ct val="100000"/>
              <a:buFont typeface="Oswald"/>
              <a:buNone/>
              <a:defRPr sz="2400" b="1" i="0" u="none" strike="noStrike" cap="none">
                <a:solidFill>
                  <a:srgbClr val="25212A"/>
                </a:solidFill>
                <a:latin typeface="Oswald"/>
                <a:ea typeface="Oswald"/>
                <a:cs typeface="Oswald"/>
                <a:sym typeface="Oswald"/>
              </a:defRPr>
            </a:lvl1pPr>
            <a:lvl2pPr lvl="1">
              <a:spcBef>
                <a:spcPts val="0"/>
              </a:spcBef>
              <a:buClr>
                <a:srgbClr val="25212A"/>
              </a:buClr>
              <a:buSzPct val="100000"/>
              <a:buFont typeface="Oswald"/>
              <a:buNone/>
              <a:defRPr sz="2400" b="1">
                <a:solidFill>
                  <a:srgbClr val="25212A"/>
                </a:solidFill>
                <a:latin typeface="Oswald"/>
                <a:ea typeface="Oswald"/>
                <a:cs typeface="Oswald"/>
                <a:sym typeface="Oswald"/>
              </a:defRPr>
            </a:lvl2pPr>
            <a:lvl3pPr lvl="2">
              <a:spcBef>
                <a:spcPts val="0"/>
              </a:spcBef>
              <a:buClr>
                <a:srgbClr val="25212A"/>
              </a:buClr>
              <a:buSzPct val="100000"/>
              <a:buFont typeface="Oswald"/>
              <a:buNone/>
              <a:defRPr sz="2400" b="1">
                <a:solidFill>
                  <a:srgbClr val="25212A"/>
                </a:solidFill>
                <a:latin typeface="Oswald"/>
                <a:ea typeface="Oswald"/>
                <a:cs typeface="Oswald"/>
                <a:sym typeface="Oswald"/>
              </a:defRPr>
            </a:lvl3pPr>
            <a:lvl4pPr lvl="3">
              <a:spcBef>
                <a:spcPts val="0"/>
              </a:spcBef>
              <a:buClr>
                <a:srgbClr val="25212A"/>
              </a:buClr>
              <a:buSzPct val="100000"/>
              <a:buFont typeface="Oswald"/>
              <a:buNone/>
              <a:defRPr sz="2400" b="1">
                <a:solidFill>
                  <a:srgbClr val="25212A"/>
                </a:solidFill>
                <a:latin typeface="Oswald"/>
                <a:ea typeface="Oswald"/>
                <a:cs typeface="Oswald"/>
                <a:sym typeface="Oswald"/>
              </a:defRPr>
            </a:lvl4pPr>
            <a:lvl5pPr lvl="4">
              <a:spcBef>
                <a:spcPts val="0"/>
              </a:spcBef>
              <a:buClr>
                <a:srgbClr val="25212A"/>
              </a:buClr>
              <a:buSzPct val="100000"/>
              <a:buFont typeface="Oswald"/>
              <a:buNone/>
              <a:defRPr sz="2400" b="1">
                <a:solidFill>
                  <a:srgbClr val="25212A"/>
                </a:solidFill>
                <a:latin typeface="Oswald"/>
                <a:ea typeface="Oswald"/>
                <a:cs typeface="Oswald"/>
                <a:sym typeface="Oswald"/>
              </a:defRPr>
            </a:lvl5pPr>
            <a:lvl6pPr lvl="5">
              <a:spcBef>
                <a:spcPts val="0"/>
              </a:spcBef>
              <a:buClr>
                <a:srgbClr val="25212A"/>
              </a:buClr>
              <a:buSzPct val="100000"/>
              <a:buFont typeface="Oswald"/>
              <a:buNone/>
              <a:defRPr sz="2400" b="1">
                <a:solidFill>
                  <a:srgbClr val="25212A"/>
                </a:solidFill>
                <a:latin typeface="Oswald"/>
                <a:ea typeface="Oswald"/>
                <a:cs typeface="Oswald"/>
                <a:sym typeface="Oswald"/>
              </a:defRPr>
            </a:lvl6pPr>
            <a:lvl7pPr lvl="6">
              <a:spcBef>
                <a:spcPts val="0"/>
              </a:spcBef>
              <a:buClr>
                <a:srgbClr val="25212A"/>
              </a:buClr>
              <a:buSzPct val="100000"/>
              <a:buFont typeface="Oswald"/>
              <a:buNone/>
              <a:defRPr sz="2400" b="1">
                <a:solidFill>
                  <a:srgbClr val="25212A"/>
                </a:solidFill>
                <a:latin typeface="Oswald"/>
                <a:ea typeface="Oswald"/>
                <a:cs typeface="Oswald"/>
                <a:sym typeface="Oswald"/>
              </a:defRPr>
            </a:lvl7pPr>
            <a:lvl8pPr lvl="7">
              <a:spcBef>
                <a:spcPts val="0"/>
              </a:spcBef>
              <a:buClr>
                <a:srgbClr val="25212A"/>
              </a:buClr>
              <a:buSzPct val="100000"/>
              <a:buFont typeface="Oswald"/>
              <a:buNone/>
              <a:defRPr sz="2400" b="1">
                <a:solidFill>
                  <a:srgbClr val="25212A"/>
                </a:solidFill>
                <a:latin typeface="Oswald"/>
                <a:ea typeface="Oswald"/>
                <a:cs typeface="Oswald"/>
                <a:sym typeface="Oswald"/>
              </a:defRPr>
            </a:lvl8pPr>
            <a:lvl9pPr lvl="8">
              <a:spcBef>
                <a:spcPts val="0"/>
              </a:spcBef>
              <a:buClr>
                <a:srgbClr val="25212A"/>
              </a:buClr>
              <a:buSzPct val="100000"/>
              <a:buFont typeface="Oswald"/>
              <a:buNone/>
              <a:defRPr sz="2400" b="1">
                <a:solidFill>
                  <a:srgbClr val="25212A"/>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srgbClr val="25212A"/>
              </a:buClr>
              <a:buSzPct val="100000"/>
              <a:buFont typeface="Oswald"/>
              <a:buNone/>
              <a:tabLst/>
              <a:defRPr/>
            </a:pPr>
            <a:r>
              <a:rPr kumimoji="0" lang="es-PR" sz="2800" b="1" i="0" u="none" strike="noStrike" kern="0" cap="none" spc="0" normalizeH="0" baseline="0" noProof="0" smtClean="0">
                <a:ln>
                  <a:noFill/>
                </a:ln>
                <a:solidFill>
                  <a:srgbClr val="4D96B8"/>
                </a:solidFill>
                <a:effectLst/>
                <a:uLnTx/>
                <a:uFillTx/>
                <a:latin typeface="Oswald"/>
                <a:sym typeface="Oswald"/>
              </a:rPr>
              <a:t>Iniciativas para formar una comunidad lectora</a:t>
            </a:r>
            <a:br>
              <a:rPr kumimoji="0" lang="es-PR" sz="2800" b="1" i="0" u="none" strike="noStrike" kern="0" cap="none" spc="0" normalizeH="0" baseline="0" noProof="0" smtClean="0">
                <a:ln>
                  <a:noFill/>
                </a:ln>
                <a:solidFill>
                  <a:srgbClr val="4D96B8"/>
                </a:solidFill>
                <a:effectLst/>
                <a:uLnTx/>
                <a:uFillTx/>
                <a:latin typeface="Oswald"/>
                <a:sym typeface="Oswald"/>
              </a:rPr>
            </a:br>
            <a:endParaRPr kumimoji="0" lang="en-US" sz="2800" b="1" i="0" u="none" strike="noStrike" kern="0" cap="none" spc="0" normalizeH="0" baseline="0" noProof="0" dirty="0">
              <a:ln>
                <a:noFill/>
              </a:ln>
              <a:solidFill>
                <a:srgbClr val="4D96B8"/>
              </a:solidFill>
              <a:effectLst/>
              <a:uLnTx/>
              <a:uFillTx/>
              <a:latin typeface="Oswald"/>
              <a:sym typeface="Oswald"/>
            </a:endParaRPr>
          </a:p>
        </p:txBody>
      </p:sp>
    </p:spTree>
    <p:extLst>
      <p:ext uri="{BB962C8B-B14F-4D97-AF65-F5344CB8AC3E}">
        <p14:creationId xmlns:p14="http://schemas.microsoft.com/office/powerpoint/2010/main" val="1943505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4957481" y="96930"/>
            <a:ext cx="4110317" cy="2312053"/>
          </a:xfrm>
          <a:prstGeom prst="rect">
            <a:avLst/>
          </a:prstGeom>
        </p:spPr>
      </p:pic>
      <p:pic>
        <p:nvPicPr>
          <p:cNvPr id="6" name="Picture 5"/>
          <p:cNvPicPr>
            <a:picLocks noChangeAspect="1"/>
          </p:cNvPicPr>
          <p:nvPr/>
        </p:nvPicPr>
        <p:blipFill>
          <a:blip r:embed="rId3"/>
          <a:stretch>
            <a:fillRect/>
          </a:stretch>
        </p:blipFill>
        <p:spPr>
          <a:xfrm>
            <a:off x="4661646" y="2622176"/>
            <a:ext cx="4482354" cy="2521324"/>
          </a:xfrm>
          <a:prstGeom prst="rect">
            <a:avLst/>
          </a:prstGeom>
        </p:spPr>
      </p:pic>
      <p:pic>
        <p:nvPicPr>
          <p:cNvPr id="7" name="Picture 6"/>
          <p:cNvPicPr>
            <a:picLocks noChangeAspect="1"/>
          </p:cNvPicPr>
          <p:nvPr/>
        </p:nvPicPr>
        <p:blipFill>
          <a:blip r:embed="rId4"/>
          <a:stretch>
            <a:fillRect/>
          </a:stretch>
        </p:blipFill>
        <p:spPr>
          <a:xfrm>
            <a:off x="673753" y="80680"/>
            <a:ext cx="1741604" cy="3096185"/>
          </a:xfrm>
          <a:prstGeom prst="rect">
            <a:avLst/>
          </a:prstGeom>
        </p:spPr>
      </p:pic>
      <p:pic>
        <p:nvPicPr>
          <p:cNvPr id="8" name="Picture 7"/>
          <p:cNvPicPr>
            <a:picLocks noChangeAspect="1"/>
          </p:cNvPicPr>
          <p:nvPr/>
        </p:nvPicPr>
        <p:blipFill>
          <a:blip r:embed="rId5"/>
          <a:stretch>
            <a:fillRect/>
          </a:stretch>
        </p:blipFill>
        <p:spPr>
          <a:xfrm>
            <a:off x="0" y="2962834"/>
            <a:ext cx="3621741" cy="2037229"/>
          </a:xfrm>
          <a:prstGeom prst="rect">
            <a:avLst/>
          </a:prstGeom>
        </p:spPr>
      </p:pic>
      <p:pic>
        <p:nvPicPr>
          <p:cNvPr id="4" name="Picture 3"/>
          <p:cNvPicPr>
            <a:picLocks noChangeAspect="1"/>
          </p:cNvPicPr>
          <p:nvPr/>
        </p:nvPicPr>
        <p:blipFill>
          <a:blip r:embed="rId6"/>
          <a:stretch>
            <a:fillRect/>
          </a:stretch>
        </p:blipFill>
        <p:spPr>
          <a:xfrm>
            <a:off x="2834249" y="125506"/>
            <a:ext cx="2269190" cy="4034116"/>
          </a:xfrm>
          <a:prstGeom prst="rect">
            <a:avLst/>
          </a:prstGeom>
        </p:spPr>
      </p:pic>
      <p:sp>
        <p:nvSpPr>
          <p:cNvPr id="2" name="Title 1"/>
          <p:cNvSpPr>
            <a:spLocks noGrp="1"/>
          </p:cNvSpPr>
          <p:nvPr>
            <p:ph type="title"/>
          </p:nvPr>
        </p:nvSpPr>
        <p:spPr>
          <a:xfrm>
            <a:off x="0" y="98403"/>
            <a:ext cx="1963271" cy="857250"/>
          </a:xfrm>
        </p:spPr>
        <p:txBody>
          <a:bodyPr/>
          <a:lstStyle/>
          <a:p>
            <a:pPr algn="l"/>
            <a:r>
              <a:rPr lang="en-US" b="1" dirty="0" err="1" smtClean="0">
                <a:solidFill>
                  <a:srgbClr val="4D96B8"/>
                </a:solidFill>
                <a:latin typeface="Oswald" panose="020B0604020202020204" charset="0"/>
              </a:rPr>
              <a:t>Escritores</a:t>
            </a:r>
            <a:endParaRPr lang="en-US" b="1" dirty="0">
              <a:solidFill>
                <a:srgbClr val="4D96B8"/>
              </a:solidFill>
              <a:latin typeface="Oswald" panose="020B0604020202020204" charset="0"/>
            </a:endParaRPr>
          </a:p>
        </p:txBody>
      </p:sp>
      <p:sp>
        <p:nvSpPr>
          <p:cNvPr id="9" name="TextBox 8"/>
          <p:cNvSpPr txBox="1"/>
          <p:nvPr/>
        </p:nvSpPr>
        <p:spPr>
          <a:xfrm>
            <a:off x="3039036" y="4141695"/>
            <a:ext cx="2510117" cy="307777"/>
          </a:xfrm>
          <a:prstGeom prst="rect">
            <a:avLst/>
          </a:prstGeom>
          <a:noFill/>
        </p:spPr>
        <p:txBody>
          <a:bodyPr wrap="square" rtlCol="0">
            <a:spAutoFit/>
          </a:bodyPr>
          <a:lstStyle/>
          <a:p>
            <a:r>
              <a:rPr lang="en-US" b="1" dirty="0" smtClean="0">
                <a:latin typeface="Oswald" panose="020B0604020202020204" charset="0"/>
              </a:rPr>
              <a:t>Dr. Rafael Acevedo</a:t>
            </a:r>
            <a:endParaRPr lang="en-US" b="1" dirty="0">
              <a:latin typeface="Oswald" panose="020B0604020202020204" charset="0"/>
            </a:endParaRPr>
          </a:p>
        </p:txBody>
      </p:sp>
    </p:spTree>
    <p:extLst>
      <p:ext uri="{BB962C8B-B14F-4D97-AF65-F5344CB8AC3E}">
        <p14:creationId xmlns:p14="http://schemas.microsoft.com/office/powerpoint/2010/main" val="1346313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153710" y="2859741"/>
            <a:ext cx="3900643" cy="2194112"/>
          </a:xfrm>
          <a:prstGeom prst="rect">
            <a:avLst/>
          </a:prstGeom>
        </p:spPr>
      </p:pic>
      <p:pic>
        <p:nvPicPr>
          <p:cNvPr id="5" name="Picture 4"/>
          <p:cNvPicPr>
            <a:picLocks noChangeAspect="1"/>
          </p:cNvPicPr>
          <p:nvPr/>
        </p:nvPicPr>
        <p:blipFill>
          <a:blip r:embed="rId3"/>
          <a:stretch>
            <a:fillRect/>
          </a:stretch>
        </p:blipFill>
        <p:spPr>
          <a:xfrm>
            <a:off x="5432610" y="88526"/>
            <a:ext cx="3567953" cy="2006974"/>
          </a:xfrm>
          <a:prstGeom prst="rect">
            <a:avLst/>
          </a:prstGeom>
        </p:spPr>
      </p:pic>
      <p:pic>
        <p:nvPicPr>
          <p:cNvPr id="6" name="Picture 5"/>
          <p:cNvPicPr>
            <a:picLocks noChangeAspect="1"/>
          </p:cNvPicPr>
          <p:nvPr/>
        </p:nvPicPr>
        <p:blipFill rotWithShape="1">
          <a:blip r:embed="rId4"/>
          <a:srcRect l="8333"/>
          <a:stretch/>
        </p:blipFill>
        <p:spPr>
          <a:xfrm>
            <a:off x="116542" y="89647"/>
            <a:ext cx="3298015" cy="2023782"/>
          </a:xfrm>
          <a:prstGeom prst="rect">
            <a:avLst/>
          </a:prstGeom>
        </p:spPr>
      </p:pic>
      <p:pic>
        <p:nvPicPr>
          <p:cNvPr id="8" name="Picture 7"/>
          <p:cNvPicPr>
            <a:picLocks noChangeAspect="1"/>
          </p:cNvPicPr>
          <p:nvPr/>
        </p:nvPicPr>
        <p:blipFill>
          <a:blip r:embed="rId5"/>
          <a:stretch>
            <a:fillRect/>
          </a:stretch>
        </p:blipFill>
        <p:spPr>
          <a:xfrm>
            <a:off x="3406589" y="492181"/>
            <a:ext cx="2008093" cy="1278068"/>
          </a:xfrm>
          <a:prstGeom prst="rect">
            <a:avLst/>
          </a:prstGeom>
        </p:spPr>
      </p:pic>
      <p:pic>
        <p:nvPicPr>
          <p:cNvPr id="9" name="Picture 8"/>
          <p:cNvPicPr>
            <a:picLocks noChangeAspect="1"/>
          </p:cNvPicPr>
          <p:nvPr/>
        </p:nvPicPr>
        <p:blipFill>
          <a:blip r:embed="rId6"/>
          <a:stretch>
            <a:fillRect/>
          </a:stretch>
        </p:blipFill>
        <p:spPr>
          <a:xfrm>
            <a:off x="2133599" y="1973915"/>
            <a:ext cx="3514165" cy="1976718"/>
          </a:xfrm>
          <a:prstGeom prst="rect">
            <a:avLst/>
          </a:prstGeom>
        </p:spPr>
      </p:pic>
      <p:pic>
        <p:nvPicPr>
          <p:cNvPr id="7" name="Picture 6"/>
          <p:cNvPicPr>
            <a:picLocks noChangeAspect="1"/>
          </p:cNvPicPr>
          <p:nvPr/>
        </p:nvPicPr>
        <p:blipFill>
          <a:blip r:embed="rId7"/>
          <a:stretch>
            <a:fillRect/>
          </a:stretch>
        </p:blipFill>
        <p:spPr>
          <a:xfrm>
            <a:off x="98612" y="3325906"/>
            <a:ext cx="2653115" cy="1699652"/>
          </a:xfrm>
          <a:prstGeom prst="rect">
            <a:avLst/>
          </a:prstGeom>
        </p:spPr>
      </p:pic>
      <p:pic>
        <p:nvPicPr>
          <p:cNvPr id="10" name="Picture 9"/>
          <p:cNvPicPr>
            <a:picLocks noChangeAspect="1"/>
          </p:cNvPicPr>
          <p:nvPr/>
        </p:nvPicPr>
        <p:blipFill>
          <a:blip r:embed="rId8"/>
          <a:stretch>
            <a:fillRect/>
          </a:stretch>
        </p:blipFill>
        <p:spPr>
          <a:xfrm>
            <a:off x="2892099" y="4346541"/>
            <a:ext cx="2176461" cy="932769"/>
          </a:xfrm>
          <a:prstGeom prst="rect">
            <a:avLst/>
          </a:prstGeom>
        </p:spPr>
      </p:pic>
      <p:sp>
        <p:nvSpPr>
          <p:cNvPr id="11" name="TextBox 10"/>
          <p:cNvSpPr txBox="1"/>
          <p:nvPr/>
        </p:nvSpPr>
        <p:spPr>
          <a:xfrm>
            <a:off x="7082118" y="2106707"/>
            <a:ext cx="2510117" cy="307777"/>
          </a:xfrm>
          <a:prstGeom prst="rect">
            <a:avLst/>
          </a:prstGeom>
          <a:noFill/>
        </p:spPr>
        <p:txBody>
          <a:bodyPr wrap="square" rtlCol="0">
            <a:spAutoFit/>
          </a:bodyPr>
          <a:lstStyle/>
          <a:p>
            <a:r>
              <a:rPr lang="en-US" b="1" dirty="0" smtClean="0">
                <a:latin typeface="Oswald" panose="020B0604020202020204" charset="0"/>
              </a:rPr>
              <a:t>Dr. </a:t>
            </a:r>
            <a:r>
              <a:rPr lang="en-US" b="1" dirty="0" err="1" smtClean="0">
                <a:latin typeface="Oswald" panose="020B0604020202020204" charset="0"/>
              </a:rPr>
              <a:t>Arcadio</a:t>
            </a:r>
            <a:r>
              <a:rPr lang="en-US" b="1" dirty="0" smtClean="0">
                <a:latin typeface="Oswald" panose="020B0604020202020204" charset="0"/>
              </a:rPr>
              <a:t> </a:t>
            </a:r>
            <a:r>
              <a:rPr lang="en-US" b="1" dirty="0" err="1" smtClean="0">
                <a:latin typeface="Oswald" panose="020B0604020202020204" charset="0"/>
              </a:rPr>
              <a:t>Díaz</a:t>
            </a:r>
            <a:r>
              <a:rPr lang="en-US" b="1" dirty="0" smtClean="0">
                <a:latin typeface="Oswald" panose="020B0604020202020204" charset="0"/>
              </a:rPr>
              <a:t> </a:t>
            </a:r>
            <a:r>
              <a:rPr lang="en-US" b="1" dirty="0" err="1" smtClean="0">
                <a:latin typeface="Oswald" panose="020B0604020202020204" charset="0"/>
              </a:rPr>
              <a:t>Quiñones</a:t>
            </a:r>
            <a:endParaRPr lang="en-US" b="1" dirty="0">
              <a:latin typeface="Oswald" panose="020B0604020202020204" charset="0"/>
            </a:endParaRPr>
          </a:p>
        </p:txBody>
      </p:sp>
    </p:spTree>
    <p:extLst>
      <p:ext uri="{BB962C8B-B14F-4D97-AF65-F5344CB8AC3E}">
        <p14:creationId xmlns:p14="http://schemas.microsoft.com/office/powerpoint/2010/main" val="1010370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556175" y="719375"/>
            <a:ext cx="6616800" cy="699900"/>
          </a:xfrm>
          <a:prstGeom prst="rect">
            <a:avLst/>
          </a:prstGeom>
        </p:spPr>
        <p:txBody>
          <a:bodyPr lIns="91425" tIns="91425" rIns="91425" bIns="91425" anchor="b" anchorCtr="0">
            <a:noAutofit/>
          </a:bodyPr>
          <a:lstStyle/>
          <a:p>
            <a:pPr lvl="0" rtl="0">
              <a:spcBef>
                <a:spcPts val="0"/>
              </a:spcBef>
              <a:buNone/>
            </a:pPr>
            <a:r>
              <a:rPr lang="en" dirty="0">
                <a:solidFill>
                  <a:schemeClr val="bg1"/>
                </a:solidFill>
              </a:rPr>
              <a:t>INSTRUCTIONS FOR USE</a:t>
            </a:r>
          </a:p>
        </p:txBody>
      </p:sp>
      <p:pic>
        <p:nvPicPr>
          <p:cNvPr id="5" name="Picture 4"/>
          <p:cNvPicPr>
            <a:picLocks noChangeAspect="1"/>
          </p:cNvPicPr>
          <p:nvPr/>
        </p:nvPicPr>
        <p:blipFill>
          <a:blip r:embed="rId3"/>
          <a:stretch>
            <a:fillRect/>
          </a:stretch>
        </p:blipFill>
        <p:spPr>
          <a:xfrm>
            <a:off x="605829" y="262441"/>
            <a:ext cx="3974956" cy="4553214"/>
          </a:xfrm>
          <a:prstGeom prst="rect">
            <a:avLst/>
          </a:prstGeom>
        </p:spPr>
      </p:pic>
      <p:sp>
        <p:nvSpPr>
          <p:cNvPr id="12" name="Rectangle 11"/>
          <p:cNvSpPr/>
          <p:nvPr/>
        </p:nvSpPr>
        <p:spPr>
          <a:xfrm>
            <a:off x="0" y="4785374"/>
            <a:ext cx="1479892" cy="276999"/>
          </a:xfrm>
          <a:prstGeom prst="rect">
            <a:avLst/>
          </a:prstGeom>
        </p:spPr>
        <p:txBody>
          <a:bodyPr wrap="none">
            <a:spAutoFit/>
          </a:bodyPr>
          <a:lstStyle/>
          <a:p>
            <a:r>
              <a:rPr lang="en-US" sz="1200" dirty="0">
                <a:solidFill>
                  <a:schemeClr val="tx1"/>
                </a:solidFill>
                <a:latin typeface="Oswald" panose="020B0604020202020204" charset="0"/>
              </a:rPr>
              <a:t>Ekaterina </a:t>
            </a:r>
            <a:r>
              <a:rPr lang="en-US" sz="1200" dirty="0" err="1">
                <a:solidFill>
                  <a:schemeClr val="tx1"/>
                </a:solidFill>
                <a:latin typeface="Oswald" panose="020B0604020202020204" charset="0"/>
              </a:rPr>
              <a:t>Panikanova</a:t>
            </a:r>
            <a:endParaRPr lang="en-US" sz="1200" dirty="0">
              <a:solidFill>
                <a:schemeClr val="tx1"/>
              </a:solidFill>
              <a:latin typeface="Oswald" panose="020B0604020202020204" charset="0"/>
            </a:endParaRPr>
          </a:p>
        </p:txBody>
      </p:sp>
      <p:sp>
        <p:nvSpPr>
          <p:cNvPr id="7" name="Rectangle 6"/>
          <p:cNvSpPr/>
          <p:nvPr/>
        </p:nvSpPr>
        <p:spPr>
          <a:xfrm>
            <a:off x="5011273" y="757793"/>
            <a:ext cx="4007223" cy="3293209"/>
          </a:xfrm>
          <a:prstGeom prst="rect">
            <a:avLst/>
          </a:prstGeom>
        </p:spPr>
        <p:txBody>
          <a:bodyPr wrap="square">
            <a:spAutoFit/>
          </a:bodyPr>
          <a:lstStyle/>
          <a:p>
            <a:r>
              <a:rPr lang="es-ES" sz="1600" dirty="0" smtClean="0">
                <a:solidFill>
                  <a:schemeClr val="tx1"/>
                </a:solidFill>
                <a:latin typeface="Oswald" panose="020B0604020202020204" charset="0"/>
              </a:rPr>
              <a:t>Existe una </a:t>
            </a:r>
            <a:r>
              <a:rPr lang="es-ES" sz="1600" dirty="0">
                <a:solidFill>
                  <a:schemeClr val="tx1"/>
                </a:solidFill>
                <a:latin typeface="Oswald" panose="020B0604020202020204" charset="0"/>
              </a:rPr>
              <a:t>relación determinante entre los hábitos lectores y el aprecio por la lectura, así como una </a:t>
            </a:r>
            <a:r>
              <a:rPr lang="es-ES" sz="1600" dirty="0" smtClean="0">
                <a:solidFill>
                  <a:schemeClr val="tx1"/>
                </a:solidFill>
                <a:latin typeface="Oswald" panose="020B0604020202020204" charset="0"/>
              </a:rPr>
              <a:t>incidencia en </a:t>
            </a:r>
            <a:r>
              <a:rPr lang="es-ES" sz="1600" dirty="0">
                <a:solidFill>
                  <a:schemeClr val="tx1"/>
                </a:solidFill>
                <a:latin typeface="Oswald" panose="020B0604020202020204" charset="0"/>
              </a:rPr>
              <a:t>el rendimiento intelectual del alumno, en su aprovechamiento curricular, en sus capacidades de comprensión y expresión, en la asimilación de conocimientos, en su propio beneficio cultural, en el desarrollo de sus facultades comunicativas y, sobre todo, son la mejor garantía para una formación integral como futuros protagonistas de una sociedad tan exigente como la que les </a:t>
            </a:r>
            <a:r>
              <a:rPr lang="es-ES" sz="1600" dirty="0" smtClean="0">
                <a:solidFill>
                  <a:schemeClr val="tx1"/>
                </a:solidFill>
                <a:latin typeface="Oswald" panose="020B0604020202020204" charset="0"/>
              </a:rPr>
              <a:t>aguarda”…    	 	</a:t>
            </a:r>
          </a:p>
          <a:p>
            <a:r>
              <a:rPr lang="es-ES" sz="1600" dirty="0">
                <a:solidFill>
                  <a:schemeClr val="tx1"/>
                </a:solidFill>
                <a:latin typeface="Oswald" panose="020B0604020202020204" charset="0"/>
              </a:rPr>
              <a:t>	 </a:t>
            </a:r>
            <a:r>
              <a:rPr lang="es-ES" sz="1600" dirty="0" smtClean="0">
                <a:solidFill>
                  <a:schemeClr val="tx1"/>
                </a:solidFill>
                <a:latin typeface="Oswald" panose="020B0604020202020204" charset="0"/>
              </a:rPr>
              <a:t>         (</a:t>
            </a:r>
            <a:r>
              <a:rPr lang="es-ES" sz="1600" dirty="0">
                <a:solidFill>
                  <a:schemeClr val="tx1"/>
                </a:solidFill>
                <a:latin typeface="Oswald" panose="020B0604020202020204" charset="0"/>
              </a:rPr>
              <a:t>Molina </a:t>
            </a:r>
            <a:r>
              <a:rPr lang="es-ES" sz="1600" dirty="0" smtClean="0">
                <a:solidFill>
                  <a:schemeClr val="tx1"/>
                </a:solidFill>
                <a:latin typeface="Oswald" panose="020B0604020202020204" charset="0"/>
              </a:rPr>
              <a:t>Villaseñor, 2006, </a:t>
            </a:r>
            <a:r>
              <a:rPr lang="es-ES" sz="1600" dirty="0">
                <a:solidFill>
                  <a:schemeClr val="tx1"/>
                </a:solidFill>
                <a:latin typeface="Oswald" panose="020B0604020202020204" charset="0"/>
              </a:rPr>
              <a:t>p</a:t>
            </a:r>
            <a:r>
              <a:rPr lang="es-ES" sz="1600" dirty="0">
                <a:solidFill>
                  <a:schemeClr val="tx1"/>
                </a:solidFill>
                <a:latin typeface="Oswald" panose="020B0604020202020204" charset="0"/>
              </a:rPr>
              <a:t>. 119</a:t>
            </a:r>
            <a:r>
              <a:rPr lang="es-ES" sz="1600" dirty="0" smtClean="0">
                <a:solidFill>
                  <a:schemeClr val="tx1"/>
                </a:solidFill>
                <a:latin typeface="Oswald" panose="020B0604020202020204" charset="0"/>
              </a:rPr>
              <a:t>)</a:t>
            </a:r>
            <a:endParaRPr lang="es-ES" sz="1600" dirty="0">
              <a:solidFill>
                <a:schemeClr val="tx1"/>
              </a:solidFill>
              <a:latin typeface="Oswald" panose="020B0604020202020204" charset="0"/>
            </a:endParaRPr>
          </a:p>
        </p:txBody>
      </p:sp>
      <p:sp>
        <p:nvSpPr>
          <p:cNvPr id="9" name="Rectangle 8"/>
          <p:cNvSpPr/>
          <p:nvPr/>
        </p:nvSpPr>
        <p:spPr>
          <a:xfrm>
            <a:off x="4479303" y="460144"/>
            <a:ext cx="723275" cy="1569660"/>
          </a:xfrm>
          <a:prstGeom prst="rect">
            <a:avLst/>
          </a:prstGeom>
        </p:spPr>
        <p:txBody>
          <a:bodyPr wrap="none">
            <a:spAutoFit/>
          </a:bodyPr>
          <a:lstStyle/>
          <a:p>
            <a:r>
              <a:rPr lang="es-ES" sz="9600" dirty="0">
                <a:latin typeface="Oswald" panose="020B0604020202020204" charset="0"/>
              </a:rPr>
              <a: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7081" b="21917"/>
          <a:stretch/>
        </p:blipFill>
        <p:spPr>
          <a:xfrm>
            <a:off x="0" y="2931458"/>
            <a:ext cx="1934324" cy="209774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277" t="6902" b="9418"/>
          <a:stretch/>
        </p:blipFill>
        <p:spPr>
          <a:xfrm rot="20657905">
            <a:off x="412375" y="242047"/>
            <a:ext cx="1678571" cy="2608730"/>
          </a:xfrm>
          <a:prstGeom prst="rect">
            <a:avLst/>
          </a:prstGeom>
        </p:spPr>
      </p:pic>
      <p:pic>
        <p:nvPicPr>
          <p:cNvPr id="10" name="Picture 9"/>
          <p:cNvPicPr>
            <a:picLocks noChangeAspect="1"/>
          </p:cNvPicPr>
          <p:nvPr/>
        </p:nvPicPr>
        <p:blipFill>
          <a:blip r:embed="rId4"/>
          <a:stretch>
            <a:fillRect/>
          </a:stretch>
        </p:blipFill>
        <p:spPr>
          <a:xfrm>
            <a:off x="1873623" y="2793921"/>
            <a:ext cx="2277035" cy="1279389"/>
          </a:xfrm>
          <a:prstGeom prst="rect">
            <a:avLst/>
          </a:prstGeom>
        </p:spPr>
      </p:pic>
      <p:sp>
        <p:nvSpPr>
          <p:cNvPr id="2" name="Title 1"/>
          <p:cNvSpPr>
            <a:spLocks noGrp="1"/>
          </p:cNvSpPr>
          <p:nvPr>
            <p:ph type="title"/>
          </p:nvPr>
        </p:nvSpPr>
        <p:spPr>
          <a:xfrm>
            <a:off x="170329" y="214943"/>
            <a:ext cx="8229600" cy="857250"/>
          </a:xfrm>
        </p:spPr>
        <p:txBody>
          <a:bodyPr/>
          <a:lstStyle/>
          <a:p>
            <a:pPr algn="l"/>
            <a:r>
              <a:rPr lang="en-US" b="1" dirty="0" err="1" smtClean="0">
                <a:solidFill>
                  <a:srgbClr val="4D96B8"/>
                </a:solidFill>
                <a:latin typeface="Oswald" panose="020B0604020202020204" charset="0"/>
              </a:rPr>
              <a:t>Semana</a:t>
            </a:r>
            <a:r>
              <a:rPr lang="en-US" b="1" dirty="0" smtClean="0">
                <a:solidFill>
                  <a:srgbClr val="4D96B8"/>
                </a:solidFill>
                <a:latin typeface="Oswald" panose="020B0604020202020204" charset="0"/>
              </a:rPr>
              <a:t> de la </a:t>
            </a:r>
            <a:r>
              <a:rPr lang="en-US" b="1" dirty="0" err="1" smtClean="0">
                <a:solidFill>
                  <a:srgbClr val="4D96B8"/>
                </a:solidFill>
                <a:latin typeface="Oswald" panose="020B0604020202020204" charset="0"/>
              </a:rPr>
              <a:t>Biblioteca</a:t>
            </a:r>
            <a:endParaRPr lang="en-US" b="1" dirty="0">
              <a:solidFill>
                <a:srgbClr val="4D96B8"/>
              </a:solidFill>
              <a:latin typeface="Oswald" panose="020B060402020202020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306" y="2384612"/>
            <a:ext cx="4681568" cy="263338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2966" y="146236"/>
            <a:ext cx="3576918" cy="2012016"/>
          </a:xfrm>
          <a:prstGeom prst="rect">
            <a:avLst/>
          </a:prstGeom>
        </p:spPr>
      </p:pic>
      <p:pic>
        <p:nvPicPr>
          <p:cNvPr id="9" name="Picture 8"/>
          <p:cNvPicPr>
            <a:picLocks noChangeAspect="1"/>
          </p:cNvPicPr>
          <p:nvPr/>
        </p:nvPicPr>
        <p:blipFill>
          <a:blip r:embed="rId7"/>
          <a:stretch>
            <a:fillRect/>
          </a:stretch>
        </p:blipFill>
        <p:spPr>
          <a:xfrm>
            <a:off x="2099937" y="958744"/>
            <a:ext cx="3115326" cy="1755800"/>
          </a:xfrm>
          <a:prstGeom prst="rect">
            <a:avLst/>
          </a:prstGeom>
        </p:spPr>
      </p:pic>
    </p:spTree>
    <p:extLst>
      <p:ext uri="{BB962C8B-B14F-4D97-AF65-F5344CB8AC3E}">
        <p14:creationId xmlns:p14="http://schemas.microsoft.com/office/powerpoint/2010/main" val="1418211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rot="21019935">
            <a:off x="1219342" y="291067"/>
            <a:ext cx="3125939" cy="4622782"/>
          </a:xfrm>
          <a:prstGeom prst="rect">
            <a:avLst/>
          </a:prstGeom>
        </p:spPr>
      </p:pic>
      <p:pic>
        <p:nvPicPr>
          <p:cNvPr id="5" name="Picture 4"/>
          <p:cNvPicPr>
            <a:picLocks noChangeAspect="1"/>
          </p:cNvPicPr>
          <p:nvPr/>
        </p:nvPicPr>
        <p:blipFill>
          <a:blip r:embed="rId3"/>
          <a:stretch>
            <a:fillRect/>
          </a:stretch>
        </p:blipFill>
        <p:spPr>
          <a:xfrm>
            <a:off x="5092128" y="133893"/>
            <a:ext cx="3711214" cy="4898374"/>
          </a:xfrm>
          <a:prstGeom prst="rect">
            <a:avLst/>
          </a:prstGeom>
        </p:spPr>
      </p:pic>
    </p:spTree>
    <p:extLst>
      <p:ext uri="{BB962C8B-B14F-4D97-AF65-F5344CB8AC3E}">
        <p14:creationId xmlns:p14="http://schemas.microsoft.com/office/powerpoint/2010/main" val="2388851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836" y="0"/>
            <a:ext cx="2718229" cy="20324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909" y="125506"/>
            <a:ext cx="3833339" cy="4885765"/>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0194" y="2744376"/>
            <a:ext cx="3091923" cy="2309477"/>
          </a:xfrm>
        </p:spPr>
      </p:pic>
      <p:sp>
        <p:nvSpPr>
          <p:cNvPr id="2" name="Title 1"/>
          <p:cNvSpPr>
            <a:spLocks noGrp="1"/>
          </p:cNvSpPr>
          <p:nvPr>
            <p:ph type="title"/>
          </p:nvPr>
        </p:nvSpPr>
        <p:spPr>
          <a:xfrm>
            <a:off x="3397622" y="4375897"/>
            <a:ext cx="8229600" cy="857250"/>
          </a:xfrm>
        </p:spPr>
        <p:txBody>
          <a:bodyPr/>
          <a:lstStyle/>
          <a:p>
            <a:pPr algn="l"/>
            <a:r>
              <a:rPr lang="en-US" b="1" dirty="0" err="1" smtClean="0">
                <a:solidFill>
                  <a:srgbClr val="4D96B8"/>
                </a:solidFill>
                <a:latin typeface="Oswald" panose="020B0604020202020204" charset="0"/>
              </a:rPr>
              <a:t>Exhibiciones</a:t>
            </a:r>
            <a:endParaRPr lang="en-US" b="1" dirty="0">
              <a:solidFill>
                <a:srgbClr val="4D96B8"/>
              </a:solidFill>
              <a:latin typeface="Oswald" panose="020B0604020202020204" charset="0"/>
            </a:endParaRPr>
          </a:p>
        </p:txBody>
      </p:sp>
      <p:pic>
        <p:nvPicPr>
          <p:cNvPr id="7" name="Picture 6"/>
          <p:cNvPicPr>
            <a:picLocks noChangeAspect="1"/>
          </p:cNvPicPr>
          <p:nvPr/>
        </p:nvPicPr>
        <p:blipFill>
          <a:blip r:embed="rId5"/>
          <a:stretch>
            <a:fillRect/>
          </a:stretch>
        </p:blipFill>
        <p:spPr>
          <a:xfrm>
            <a:off x="609600" y="0"/>
            <a:ext cx="1449177" cy="2572871"/>
          </a:xfrm>
          <a:prstGeom prst="rect">
            <a:avLst/>
          </a:prstGeom>
        </p:spPr>
      </p:pic>
      <p:pic>
        <p:nvPicPr>
          <p:cNvPr id="8" name="Picture 7"/>
          <p:cNvPicPr>
            <a:picLocks noChangeAspect="1"/>
          </p:cNvPicPr>
          <p:nvPr/>
        </p:nvPicPr>
        <p:blipFill>
          <a:blip r:embed="rId6"/>
          <a:stretch>
            <a:fillRect/>
          </a:stretch>
        </p:blipFill>
        <p:spPr>
          <a:xfrm>
            <a:off x="3576639" y="2097741"/>
            <a:ext cx="1382273" cy="2454088"/>
          </a:xfrm>
          <a:prstGeom prst="rect">
            <a:avLst/>
          </a:prstGeom>
        </p:spPr>
      </p:pic>
    </p:spTree>
    <p:extLst>
      <p:ext uri="{BB962C8B-B14F-4D97-AF65-F5344CB8AC3E}">
        <p14:creationId xmlns:p14="http://schemas.microsoft.com/office/powerpoint/2010/main" val="306400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7783" y="2734235"/>
            <a:ext cx="3161748" cy="1833097"/>
          </a:xfrm>
        </p:spPr>
      </p:pic>
      <p:pic>
        <p:nvPicPr>
          <p:cNvPr id="4" name="Picture 3"/>
          <p:cNvPicPr>
            <a:picLocks noChangeAspect="1"/>
          </p:cNvPicPr>
          <p:nvPr/>
        </p:nvPicPr>
        <p:blipFill rotWithShape="1">
          <a:blip r:embed="rId3"/>
          <a:srcRect l="48780"/>
          <a:stretch/>
        </p:blipFill>
        <p:spPr>
          <a:xfrm>
            <a:off x="5592405" y="80681"/>
            <a:ext cx="3461948" cy="2133600"/>
          </a:xfrm>
          <a:prstGeom prst="rect">
            <a:avLst/>
          </a:prstGeom>
        </p:spPr>
      </p:pic>
      <p:pic>
        <p:nvPicPr>
          <p:cNvPr id="6" name="Picture 5"/>
          <p:cNvPicPr>
            <a:picLocks noChangeAspect="1"/>
          </p:cNvPicPr>
          <p:nvPr/>
        </p:nvPicPr>
        <p:blipFill rotWithShape="1">
          <a:blip r:embed="rId4"/>
          <a:srcRect r="59308"/>
          <a:stretch/>
        </p:blipFill>
        <p:spPr>
          <a:xfrm>
            <a:off x="0" y="2862018"/>
            <a:ext cx="3021106" cy="2344235"/>
          </a:xfrm>
          <a:prstGeom prst="rect">
            <a:avLst/>
          </a:prstGeom>
        </p:spPr>
      </p:pic>
      <p:pic>
        <p:nvPicPr>
          <p:cNvPr id="7" name="Picture 6"/>
          <p:cNvPicPr>
            <a:picLocks noChangeAspect="1"/>
          </p:cNvPicPr>
          <p:nvPr/>
        </p:nvPicPr>
        <p:blipFill rotWithShape="1">
          <a:blip r:embed="rId5"/>
          <a:srcRect l="2241" t="16671" b="27554"/>
          <a:stretch/>
        </p:blipFill>
        <p:spPr>
          <a:xfrm>
            <a:off x="80682" y="0"/>
            <a:ext cx="2969677" cy="3012141"/>
          </a:xfrm>
          <a:prstGeom prst="rect">
            <a:avLst/>
          </a:prstGeom>
        </p:spPr>
      </p:pic>
      <p:pic>
        <p:nvPicPr>
          <p:cNvPr id="8" name="Picture 7"/>
          <p:cNvPicPr>
            <a:picLocks noChangeAspect="1"/>
          </p:cNvPicPr>
          <p:nvPr/>
        </p:nvPicPr>
        <p:blipFill>
          <a:blip r:embed="rId6"/>
          <a:stretch>
            <a:fillRect/>
          </a:stretch>
        </p:blipFill>
        <p:spPr>
          <a:xfrm>
            <a:off x="3283651" y="913927"/>
            <a:ext cx="2229643" cy="3959455"/>
          </a:xfrm>
          <a:prstGeom prst="rect">
            <a:avLst/>
          </a:prstGeom>
        </p:spPr>
      </p:pic>
    </p:spTree>
    <p:extLst>
      <p:ext uri="{BB962C8B-B14F-4D97-AF65-F5344CB8AC3E}">
        <p14:creationId xmlns:p14="http://schemas.microsoft.com/office/powerpoint/2010/main" val="2738808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616800" cy="699900"/>
          </a:xfrm>
        </p:spPr>
        <p:txBody>
          <a:bodyPr/>
          <a:lstStyle/>
          <a:p>
            <a:pPr algn="l"/>
            <a:r>
              <a:rPr lang="es-PR" sz="2800" kern="0" dirty="0">
                <a:solidFill>
                  <a:srgbClr val="4D96B8"/>
                </a:solidFill>
                <a:latin typeface="Oswald" panose="020B0604020202020204" charset="0"/>
                <a:ea typeface="Tinos"/>
                <a:cs typeface="Tinos"/>
                <a:sym typeface="Tinos"/>
              </a:rPr>
              <a:t>Maratón Puertorriqueño de Lectura</a:t>
            </a:r>
            <a:endParaRPr lang="en-US" dirty="0">
              <a:solidFill>
                <a:srgbClr val="4D96B8"/>
              </a:solidFill>
              <a:latin typeface="Oswald" panose="020B0604020202020204" charset="0"/>
            </a:endParaRPr>
          </a:p>
        </p:txBody>
      </p:sp>
      <p:pic>
        <p:nvPicPr>
          <p:cNvPr id="7" name="Picture 6"/>
          <p:cNvPicPr>
            <a:picLocks noChangeAspect="1"/>
          </p:cNvPicPr>
          <p:nvPr/>
        </p:nvPicPr>
        <p:blipFill>
          <a:blip r:embed="rId2"/>
          <a:stretch>
            <a:fillRect/>
          </a:stretch>
        </p:blipFill>
        <p:spPr>
          <a:xfrm>
            <a:off x="3405139" y="2617694"/>
            <a:ext cx="1695778" cy="72614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654" y="242047"/>
            <a:ext cx="3348318" cy="4464424"/>
          </a:xfrm>
          <a:prstGeom prst="rect">
            <a:avLst/>
          </a:prstGeom>
        </p:spPr>
      </p:pic>
      <p:sp>
        <p:nvSpPr>
          <p:cNvPr id="9" name="TextBox 8"/>
          <p:cNvSpPr txBox="1"/>
          <p:nvPr/>
        </p:nvSpPr>
        <p:spPr>
          <a:xfrm>
            <a:off x="6669741" y="842681"/>
            <a:ext cx="1577788" cy="307777"/>
          </a:xfrm>
          <a:prstGeom prst="rect">
            <a:avLst/>
          </a:prstGeom>
          <a:noFill/>
        </p:spPr>
        <p:txBody>
          <a:bodyPr wrap="square" rtlCol="0">
            <a:spAutoFit/>
          </a:bodyPr>
          <a:lstStyle/>
          <a:p>
            <a:r>
              <a:rPr lang="en-US" b="1" dirty="0" smtClean="0">
                <a:solidFill>
                  <a:srgbClr val="FF0000"/>
                </a:solidFill>
              </a:rPr>
              <a:t>#</a:t>
            </a:r>
            <a:r>
              <a:rPr lang="en-US" b="1" dirty="0" err="1" smtClean="0">
                <a:solidFill>
                  <a:srgbClr val="FF0000"/>
                </a:solidFill>
              </a:rPr>
              <a:t>UPRB_Lee</a:t>
            </a:r>
            <a:endParaRPr lang="en-US" b="1" dirty="0">
              <a:solidFill>
                <a:srgbClr val="FF0000"/>
              </a:solidFill>
            </a:endParaRPr>
          </a:p>
        </p:txBody>
      </p:sp>
      <p:sp>
        <p:nvSpPr>
          <p:cNvPr id="10" name="TextBox 9"/>
          <p:cNvSpPr txBox="1"/>
          <p:nvPr/>
        </p:nvSpPr>
        <p:spPr>
          <a:xfrm>
            <a:off x="8382001" y="4715299"/>
            <a:ext cx="761999" cy="338554"/>
          </a:xfrm>
          <a:prstGeom prst="rect">
            <a:avLst/>
          </a:prstGeom>
          <a:noFill/>
        </p:spPr>
        <p:txBody>
          <a:bodyPr wrap="square" rtlCol="0">
            <a:spAutoFit/>
          </a:bodyPr>
          <a:lstStyle/>
          <a:p>
            <a:r>
              <a:rPr lang="en-US" sz="1600" b="1" dirty="0" smtClean="0">
                <a:solidFill>
                  <a:srgbClr val="4D96B8"/>
                </a:solidFill>
                <a:latin typeface="Oswald" panose="020B0604020202020204" charset="0"/>
              </a:rPr>
              <a:t>2016</a:t>
            </a:r>
            <a:endParaRPr lang="en-US" sz="1600" b="1" dirty="0">
              <a:solidFill>
                <a:srgbClr val="4D96B8"/>
              </a:solidFill>
              <a:latin typeface="Oswald" panose="020B0604020202020204" charset="0"/>
            </a:endParaRPr>
          </a:p>
        </p:txBody>
      </p:sp>
      <p:pic>
        <p:nvPicPr>
          <p:cNvPr id="14" name="Picture 13"/>
          <p:cNvPicPr>
            <a:picLocks noChangeAspect="1"/>
          </p:cNvPicPr>
          <p:nvPr/>
        </p:nvPicPr>
        <p:blipFill>
          <a:blip r:embed="rId4"/>
          <a:stretch>
            <a:fillRect/>
          </a:stretch>
        </p:blipFill>
        <p:spPr>
          <a:xfrm>
            <a:off x="128868" y="860333"/>
            <a:ext cx="4093508" cy="1678338"/>
          </a:xfrm>
          <a:prstGeom prst="rect">
            <a:avLst/>
          </a:prstGeom>
        </p:spPr>
      </p:pic>
      <p:sp>
        <p:nvSpPr>
          <p:cNvPr id="15" name="TextBox 14"/>
          <p:cNvSpPr txBox="1"/>
          <p:nvPr/>
        </p:nvSpPr>
        <p:spPr>
          <a:xfrm>
            <a:off x="4150659" y="1030942"/>
            <a:ext cx="1021976" cy="338554"/>
          </a:xfrm>
          <a:prstGeom prst="rect">
            <a:avLst/>
          </a:prstGeom>
          <a:noFill/>
        </p:spPr>
        <p:txBody>
          <a:bodyPr wrap="square" rtlCol="0">
            <a:spAutoFit/>
          </a:bodyPr>
          <a:lstStyle/>
          <a:p>
            <a:r>
              <a:rPr lang="en-US" sz="1600" b="1" dirty="0" smtClean="0">
                <a:solidFill>
                  <a:srgbClr val="4D96B8"/>
                </a:solidFill>
                <a:latin typeface="Oswald" panose="020B0604020202020204" charset="0"/>
              </a:rPr>
              <a:t>2014</a:t>
            </a:r>
            <a:endParaRPr lang="en-US" sz="1600" b="1" dirty="0">
              <a:solidFill>
                <a:srgbClr val="4D96B8"/>
              </a:solidFill>
              <a:latin typeface="Oswald" panose="020B0604020202020204" charset="0"/>
            </a:endParaRPr>
          </a:p>
        </p:txBody>
      </p:sp>
      <p:pic>
        <p:nvPicPr>
          <p:cNvPr id="16" name="Picture 15"/>
          <p:cNvPicPr>
            <a:picLocks noChangeAspect="1"/>
          </p:cNvPicPr>
          <p:nvPr/>
        </p:nvPicPr>
        <p:blipFill>
          <a:blip r:embed="rId5"/>
          <a:stretch>
            <a:fillRect/>
          </a:stretch>
        </p:blipFill>
        <p:spPr>
          <a:xfrm>
            <a:off x="0" y="2895600"/>
            <a:ext cx="2641600" cy="1485900"/>
          </a:xfrm>
          <a:prstGeom prst="rect">
            <a:avLst/>
          </a:prstGeom>
        </p:spPr>
      </p:pic>
      <p:sp>
        <p:nvSpPr>
          <p:cNvPr id="17" name="TextBox 16"/>
          <p:cNvSpPr txBox="1"/>
          <p:nvPr/>
        </p:nvSpPr>
        <p:spPr>
          <a:xfrm>
            <a:off x="107575" y="4437393"/>
            <a:ext cx="1021976" cy="338554"/>
          </a:xfrm>
          <a:prstGeom prst="rect">
            <a:avLst/>
          </a:prstGeom>
          <a:noFill/>
        </p:spPr>
        <p:txBody>
          <a:bodyPr wrap="square" rtlCol="0">
            <a:spAutoFit/>
          </a:bodyPr>
          <a:lstStyle/>
          <a:p>
            <a:r>
              <a:rPr lang="en-US" sz="1600" b="1" dirty="0" smtClean="0">
                <a:solidFill>
                  <a:srgbClr val="4D96B8"/>
                </a:solidFill>
                <a:latin typeface="Oswald" panose="020B0604020202020204" charset="0"/>
              </a:rPr>
              <a:t>2015</a:t>
            </a:r>
            <a:endParaRPr lang="en-US" sz="1600" b="1" dirty="0">
              <a:solidFill>
                <a:srgbClr val="4D96B8"/>
              </a:solidFill>
              <a:latin typeface="Oswald" panose="020B0604020202020204" charset="0"/>
            </a:endParaRPr>
          </a:p>
        </p:txBody>
      </p:sp>
      <p:pic>
        <p:nvPicPr>
          <p:cNvPr id="19" name="Picture 18"/>
          <p:cNvPicPr>
            <a:picLocks noChangeAspect="1"/>
          </p:cNvPicPr>
          <p:nvPr/>
        </p:nvPicPr>
        <p:blipFill>
          <a:blip r:embed="rId6"/>
          <a:stretch>
            <a:fillRect/>
          </a:stretch>
        </p:blipFill>
        <p:spPr>
          <a:xfrm>
            <a:off x="2429435" y="3469341"/>
            <a:ext cx="2832846" cy="1593476"/>
          </a:xfrm>
          <a:prstGeom prst="rect">
            <a:avLst/>
          </a:prstGeom>
        </p:spPr>
      </p:pic>
    </p:spTree>
    <p:extLst>
      <p:ext uri="{BB962C8B-B14F-4D97-AF65-F5344CB8AC3E}">
        <p14:creationId xmlns:p14="http://schemas.microsoft.com/office/powerpoint/2010/main" val="3804061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236221"/>
            <a:ext cx="9144000" cy="1102519"/>
          </a:xfrm>
        </p:spPr>
        <p:txBody>
          <a:bodyPr>
            <a:noAutofit/>
          </a:bodyPr>
          <a:lstStyle/>
          <a:p>
            <a:r>
              <a:rPr lang="es-ES" sz="2400" b="1" dirty="0">
                <a:latin typeface="Oswald" panose="020B0604020202020204" charset="0"/>
              </a:rPr>
              <a:t>“No se puede encerrar el acto de leer en el objeto del libro”… </a:t>
            </a:r>
            <a:r>
              <a:rPr lang="es-ES" sz="2400" b="1" dirty="0" smtClean="0">
                <a:latin typeface="Oswald" panose="020B0604020202020204" charset="0"/>
              </a:rPr>
              <a:t/>
            </a:r>
            <a:br>
              <a:rPr lang="es-ES" sz="2400" b="1" dirty="0" smtClean="0">
                <a:latin typeface="Oswald" panose="020B0604020202020204" charset="0"/>
              </a:rPr>
            </a:br>
            <a:r>
              <a:rPr lang="es-ES" sz="2400" b="1" dirty="0" smtClean="0">
                <a:latin typeface="Oswald" panose="020B0604020202020204" charset="0"/>
              </a:rPr>
              <a:t>					                       Dra</a:t>
            </a:r>
            <a:r>
              <a:rPr lang="es-ES" sz="2400" b="1" dirty="0">
                <a:latin typeface="Oswald" panose="020B0604020202020204" charset="0"/>
              </a:rPr>
              <a:t>. Ada Myriam </a:t>
            </a:r>
            <a:r>
              <a:rPr lang="es-ES" sz="2400" b="1" dirty="0" err="1" smtClean="0">
                <a:latin typeface="Oswald" panose="020B0604020202020204" charset="0"/>
              </a:rPr>
              <a:t>Felicié</a:t>
            </a:r>
            <a:r>
              <a:rPr lang="es-ES" sz="2400" b="1" dirty="0" smtClean="0">
                <a:latin typeface="Oswald" panose="020B0604020202020204" charset="0"/>
              </a:rPr>
              <a:t> (2013) </a:t>
            </a:r>
            <a:r>
              <a:rPr lang="es-ES" sz="2400" b="1" dirty="0">
                <a:latin typeface="Oswald" panose="020B0604020202020204" charset="0"/>
              </a:rPr>
              <a:t/>
            </a:r>
            <a:br>
              <a:rPr lang="es-ES" sz="2400" b="1" dirty="0">
                <a:latin typeface="Oswald" panose="020B0604020202020204" charset="0"/>
              </a:rPr>
            </a:br>
            <a:endParaRPr lang="en-US" sz="2400" b="1" dirty="0">
              <a:latin typeface="Oswald" panose="020B0604020202020204" charset="0"/>
            </a:endParaRPr>
          </a:p>
        </p:txBody>
      </p:sp>
      <p:pic>
        <p:nvPicPr>
          <p:cNvPr id="4" name="Picture 3"/>
          <p:cNvPicPr>
            <a:picLocks noChangeAspect="1"/>
          </p:cNvPicPr>
          <p:nvPr/>
        </p:nvPicPr>
        <p:blipFill rotWithShape="1">
          <a:blip r:embed="rId2"/>
          <a:srcRect b="11481"/>
          <a:stretch/>
        </p:blipFill>
        <p:spPr>
          <a:xfrm>
            <a:off x="1792941" y="1412404"/>
            <a:ext cx="5558118" cy="3267172"/>
          </a:xfrm>
          <a:prstGeom prst="rect">
            <a:avLst/>
          </a:prstGeom>
        </p:spPr>
      </p:pic>
    </p:spTree>
    <p:extLst>
      <p:ext uri="{BB962C8B-B14F-4D97-AF65-F5344CB8AC3E}">
        <p14:creationId xmlns:p14="http://schemas.microsoft.com/office/powerpoint/2010/main" val="714971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2028" t="2707" r="4701" b="5245"/>
          <a:stretch>
            <a:fillRect/>
          </a:stretch>
        </p:blipFill>
        <p:spPr bwMode="auto">
          <a:xfrm>
            <a:off x="3618381" y="159127"/>
            <a:ext cx="2591921" cy="1915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Diagram 9"/>
          <p:cNvGraphicFramePr/>
          <p:nvPr>
            <p:extLst>
              <p:ext uri="{D42A27DB-BD31-4B8C-83A1-F6EECF244321}">
                <p14:modId xmlns:p14="http://schemas.microsoft.com/office/powerpoint/2010/main" val="1375431446"/>
              </p:ext>
            </p:extLst>
          </p:nvPr>
        </p:nvGraphicFramePr>
        <p:xfrm>
          <a:off x="665629" y="4114800"/>
          <a:ext cx="7707405" cy="1162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6360458" y="1417546"/>
            <a:ext cx="2783541" cy="461665"/>
          </a:xfrm>
          <a:prstGeom prst="rect">
            <a:avLst/>
          </a:prstGeom>
        </p:spPr>
        <p:txBody>
          <a:bodyPr wrap="square">
            <a:spAutoFit/>
          </a:bodyPr>
          <a:lstStyle/>
          <a:p>
            <a:r>
              <a:rPr lang="en-US" sz="1200" b="1" kern="1200" dirty="0">
                <a:solidFill>
                  <a:prstClr val="black"/>
                </a:solidFill>
                <a:latin typeface="Oswald" panose="020B0604020202020204" charset="0"/>
                <a:ea typeface="+mn-ea"/>
                <a:cs typeface="+mn-cs"/>
              </a:rPr>
              <a:t>“Digital Natives live much of their lives online” </a:t>
            </a:r>
            <a:r>
              <a:rPr lang="en-US" sz="1200" b="1" kern="1200" dirty="0" smtClean="0">
                <a:solidFill>
                  <a:prstClr val="black"/>
                </a:solidFill>
                <a:latin typeface="Oswald" panose="020B0604020202020204" charset="0"/>
                <a:ea typeface="+mn-ea"/>
                <a:cs typeface="+mn-cs"/>
              </a:rPr>
              <a:t>(</a:t>
            </a:r>
            <a:r>
              <a:rPr lang="es-PR" sz="1200" b="1" kern="1200" dirty="0" err="1">
                <a:solidFill>
                  <a:prstClr val="black"/>
                </a:solidFill>
                <a:latin typeface="Oswald" panose="020B0604020202020204" charset="0"/>
                <a:ea typeface="+mn-ea"/>
                <a:cs typeface="+mn-cs"/>
              </a:rPr>
              <a:t>Palfrey</a:t>
            </a:r>
            <a:r>
              <a:rPr lang="es-PR" sz="1200" b="1" kern="1200" dirty="0">
                <a:solidFill>
                  <a:prstClr val="black"/>
                </a:solidFill>
                <a:latin typeface="Oswald" panose="020B0604020202020204" charset="0"/>
                <a:ea typeface="+mn-ea"/>
                <a:cs typeface="+mn-cs"/>
              </a:rPr>
              <a:t> &amp; </a:t>
            </a:r>
            <a:r>
              <a:rPr lang="es-PR" sz="1200" b="1" kern="1200" dirty="0" err="1">
                <a:solidFill>
                  <a:prstClr val="black"/>
                </a:solidFill>
                <a:latin typeface="Oswald" panose="020B0604020202020204" charset="0"/>
                <a:ea typeface="+mn-ea"/>
                <a:cs typeface="+mn-cs"/>
              </a:rPr>
              <a:t>Gasser</a:t>
            </a:r>
            <a:r>
              <a:rPr lang="es-PR" sz="1200" b="1" kern="1200" dirty="0">
                <a:solidFill>
                  <a:prstClr val="black"/>
                </a:solidFill>
                <a:latin typeface="Oswald" panose="020B0604020202020204" charset="0"/>
                <a:ea typeface="+mn-ea"/>
                <a:cs typeface="+mn-cs"/>
              </a:rPr>
              <a:t>, 2008, p. 4)</a:t>
            </a:r>
            <a:endParaRPr lang="en-US" sz="1200" b="1" kern="1200" dirty="0">
              <a:solidFill>
                <a:prstClr val="black"/>
              </a:solidFill>
              <a:latin typeface="Oswald" panose="020B0604020202020204" charset="0"/>
              <a:ea typeface="+mn-ea"/>
              <a:cs typeface="+mn-cs"/>
            </a:endParaRPr>
          </a:p>
        </p:txBody>
      </p:sp>
      <p:graphicFrame>
        <p:nvGraphicFramePr>
          <p:cNvPr id="4" name="Diagram 3"/>
          <p:cNvGraphicFramePr/>
          <p:nvPr>
            <p:extLst>
              <p:ext uri="{D42A27DB-BD31-4B8C-83A1-F6EECF244321}">
                <p14:modId xmlns:p14="http://schemas.microsoft.com/office/powerpoint/2010/main" val="3904309457"/>
              </p:ext>
            </p:extLst>
          </p:nvPr>
        </p:nvGraphicFramePr>
        <p:xfrm>
          <a:off x="-632012" y="368675"/>
          <a:ext cx="4701988" cy="35309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p:cNvPicPr>
            <a:picLocks noChangeAspect="1"/>
          </p:cNvPicPr>
          <p:nvPr/>
        </p:nvPicPr>
        <p:blipFill>
          <a:blip r:embed="rId13"/>
          <a:stretch>
            <a:fillRect/>
          </a:stretch>
        </p:blipFill>
        <p:spPr>
          <a:xfrm>
            <a:off x="5487502" y="2198368"/>
            <a:ext cx="3529890" cy="2109399"/>
          </a:xfrm>
          <a:prstGeom prst="rect">
            <a:avLst/>
          </a:prstGeom>
        </p:spPr>
      </p:pic>
    </p:spTree>
    <p:extLst>
      <p:ext uri="{BB962C8B-B14F-4D97-AF65-F5344CB8AC3E}">
        <p14:creationId xmlns:p14="http://schemas.microsoft.com/office/powerpoint/2010/main" val="3925075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98894" y="4793365"/>
            <a:ext cx="4688542" cy="276999"/>
          </a:xfrm>
          <a:prstGeom prst="rect">
            <a:avLst/>
          </a:prstGeom>
        </p:spPr>
        <p:txBody>
          <a:bodyPr wrap="square">
            <a:spAutoFit/>
          </a:bodyPr>
          <a:lstStyle/>
          <a:p>
            <a:r>
              <a:rPr lang="en-US" sz="1200" dirty="0">
                <a:latin typeface="Oswald" panose="020B0604020202020204" charset="0"/>
                <a:hlinkClick r:id="rId2"/>
              </a:rPr>
              <a:t>http://www.infotecarios.com/uso-redes-sociales-efimeras-las-bibliotecas</a:t>
            </a:r>
            <a:r>
              <a:rPr lang="en-US" sz="1200" dirty="0" smtClean="0">
                <a:latin typeface="Oswald" panose="020B0604020202020204" charset="0"/>
                <a:hlinkClick r:id="rId2"/>
              </a:rPr>
              <a:t>/</a:t>
            </a:r>
            <a:r>
              <a:rPr lang="en-US" sz="1200" dirty="0" smtClean="0">
                <a:latin typeface="Oswald" panose="020B0604020202020204" charset="0"/>
              </a:rPr>
              <a:t> </a:t>
            </a:r>
            <a:endParaRPr lang="en-US" sz="1200" dirty="0">
              <a:latin typeface="Oswald" panose="020B0604020202020204" charset="0"/>
            </a:endParaRPr>
          </a:p>
        </p:txBody>
      </p:sp>
      <p:pic>
        <p:nvPicPr>
          <p:cNvPr id="6" name="Picture 5"/>
          <p:cNvPicPr>
            <a:picLocks noChangeAspect="1"/>
          </p:cNvPicPr>
          <p:nvPr/>
        </p:nvPicPr>
        <p:blipFill>
          <a:blip r:embed="rId3"/>
          <a:stretch>
            <a:fillRect/>
          </a:stretch>
        </p:blipFill>
        <p:spPr>
          <a:xfrm>
            <a:off x="6713212" y="459778"/>
            <a:ext cx="2150324" cy="2480645"/>
          </a:xfrm>
          <a:prstGeom prst="rect">
            <a:avLst/>
          </a:prstGeom>
        </p:spPr>
      </p:pic>
      <p:sp>
        <p:nvSpPr>
          <p:cNvPr id="7" name="Title 1"/>
          <p:cNvSpPr txBox="1">
            <a:spLocks/>
          </p:cNvSpPr>
          <p:nvPr/>
        </p:nvSpPr>
        <p:spPr>
          <a:xfrm>
            <a:off x="68034" y="71718"/>
            <a:ext cx="8107778" cy="699900"/>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ct val="100000"/>
              <a:buFont typeface="Oswald"/>
              <a:buNone/>
              <a:defRPr sz="2400" b="1" i="0" u="none" strike="noStrike" cap="none">
                <a:solidFill>
                  <a:srgbClr val="25212A"/>
                </a:solidFill>
                <a:latin typeface="Oswald"/>
                <a:ea typeface="Oswald"/>
                <a:cs typeface="Oswald"/>
                <a:sym typeface="Oswald"/>
              </a:defRPr>
            </a:lvl1pPr>
            <a:lvl2pPr lvl="1">
              <a:spcBef>
                <a:spcPts val="0"/>
              </a:spcBef>
              <a:buClr>
                <a:srgbClr val="25212A"/>
              </a:buClr>
              <a:buSzPct val="100000"/>
              <a:buFont typeface="Oswald"/>
              <a:buNone/>
              <a:defRPr sz="2400" b="1">
                <a:solidFill>
                  <a:srgbClr val="25212A"/>
                </a:solidFill>
                <a:latin typeface="Oswald"/>
                <a:ea typeface="Oswald"/>
                <a:cs typeface="Oswald"/>
                <a:sym typeface="Oswald"/>
              </a:defRPr>
            </a:lvl2pPr>
            <a:lvl3pPr lvl="2">
              <a:spcBef>
                <a:spcPts val="0"/>
              </a:spcBef>
              <a:buClr>
                <a:srgbClr val="25212A"/>
              </a:buClr>
              <a:buSzPct val="100000"/>
              <a:buFont typeface="Oswald"/>
              <a:buNone/>
              <a:defRPr sz="2400" b="1">
                <a:solidFill>
                  <a:srgbClr val="25212A"/>
                </a:solidFill>
                <a:latin typeface="Oswald"/>
                <a:ea typeface="Oswald"/>
                <a:cs typeface="Oswald"/>
                <a:sym typeface="Oswald"/>
              </a:defRPr>
            </a:lvl3pPr>
            <a:lvl4pPr lvl="3">
              <a:spcBef>
                <a:spcPts val="0"/>
              </a:spcBef>
              <a:buClr>
                <a:srgbClr val="25212A"/>
              </a:buClr>
              <a:buSzPct val="100000"/>
              <a:buFont typeface="Oswald"/>
              <a:buNone/>
              <a:defRPr sz="2400" b="1">
                <a:solidFill>
                  <a:srgbClr val="25212A"/>
                </a:solidFill>
                <a:latin typeface="Oswald"/>
                <a:ea typeface="Oswald"/>
                <a:cs typeface="Oswald"/>
                <a:sym typeface="Oswald"/>
              </a:defRPr>
            </a:lvl4pPr>
            <a:lvl5pPr lvl="4">
              <a:spcBef>
                <a:spcPts val="0"/>
              </a:spcBef>
              <a:buClr>
                <a:srgbClr val="25212A"/>
              </a:buClr>
              <a:buSzPct val="100000"/>
              <a:buFont typeface="Oswald"/>
              <a:buNone/>
              <a:defRPr sz="2400" b="1">
                <a:solidFill>
                  <a:srgbClr val="25212A"/>
                </a:solidFill>
                <a:latin typeface="Oswald"/>
                <a:ea typeface="Oswald"/>
                <a:cs typeface="Oswald"/>
                <a:sym typeface="Oswald"/>
              </a:defRPr>
            </a:lvl5pPr>
            <a:lvl6pPr lvl="5">
              <a:spcBef>
                <a:spcPts val="0"/>
              </a:spcBef>
              <a:buClr>
                <a:srgbClr val="25212A"/>
              </a:buClr>
              <a:buSzPct val="100000"/>
              <a:buFont typeface="Oswald"/>
              <a:buNone/>
              <a:defRPr sz="2400" b="1">
                <a:solidFill>
                  <a:srgbClr val="25212A"/>
                </a:solidFill>
                <a:latin typeface="Oswald"/>
                <a:ea typeface="Oswald"/>
                <a:cs typeface="Oswald"/>
                <a:sym typeface="Oswald"/>
              </a:defRPr>
            </a:lvl6pPr>
            <a:lvl7pPr lvl="6">
              <a:spcBef>
                <a:spcPts val="0"/>
              </a:spcBef>
              <a:buClr>
                <a:srgbClr val="25212A"/>
              </a:buClr>
              <a:buSzPct val="100000"/>
              <a:buFont typeface="Oswald"/>
              <a:buNone/>
              <a:defRPr sz="2400" b="1">
                <a:solidFill>
                  <a:srgbClr val="25212A"/>
                </a:solidFill>
                <a:latin typeface="Oswald"/>
                <a:ea typeface="Oswald"/>
                <a:cs typeface="Oswald"/>
                <a:sym typeface="Oswald"/>
              </a:defRPr>
            </a:lvl7pPr>
            <a:lvl8pPr lvl="7">
              <a:spcBef>
                <a:spcPts val="0"/>
              </a:spcBef>
              <a:buClr>
                <a:srgbClr val="25212A"/>
              </a:buClr>
              <a:buSzPct val="100000"/>
              <a:buFont typeface="Oswald"/>
              <a:buNone/>
              <a:defRPr sz="2400" b="1">
                <a:solidFill>
                  <a:srgbClr val="25212A"/>
                </a:solidFill>
                <a:latin typeface="Oswald"/>
                <a:ea typeface="Oswald"/>
                <a:cs typeface="Oswald"/>
                <a:sym typeface="Oswald"/>
              </a:defRPr>
            </a:lvl8pPr>
            <a:lvl9pPr lvl="8">
              <a:spcBef>
                <a:spcPts val="0"/>
              </a:spcBef>
              <a:buClr>
                <a:srgbClr val="25212A"/>
              </a:buClr>
              <a:buSzPct val="100000"/>
              <a:buFont typeface="Oswald"/>
              <a:buNone/>
              <a:defRPr sz="2400" b="1">
                <a:solidFill>
                  <a:srgbClr val="25212A"/>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srgbClr val="25212A"/>
              </a:buClr>
              <a:buSzPct val="100000"/>
              <a:buFont typeface="Oswald"/>
              <a:buNone/>
              <a:tabLst/>
              <a:defRPr/>
            </a:pPr>
            <a:r>
              <a:rPr kumimoji="0" lang="es-PR" sz="3200" b="1" i="0" u="none" strike="noStrike" kern="0" cap="none" spc="0" normalizeH="0" baseline="0" noProof="0" smtClean="0">
                <a:ln>
                  <a:noFill/>
                </a:ln>
                <a:solidFill>
                  <a:srgbClr val="4D96B8"/>
                </a:solidFill>
                <a:effectLst/>
                <a:uLnTx/>
                <a:uFillTx/>
                <a:latin typeface="Oswald"/>
                <a:sym typeface="Oswald"/>
              </a:rPr>
              <a:t>Estrategias para la lectura en la Era digital </a:t>
            </a:r>
            <a:endParaRPr kumimoji="0" lang="en-US" sz="3200" b="1" i="0" u="none" strike="noStrike" kern="0" cap="none" spc="0" normalizeH="0" baseline="0" noProof="0" dirty="0">
              <a:ln>
                <a:noFill/>
              </a:ln>
              <a:solidFill>
                <a:srgbClr val="4D96B8"/>
              </a:solidFill>
              <a:effectLst/>
              <a:uLnTx/>
              <a:uFillTx/>
              <a:latin typeface="Oswald"/>
              <a:sym typeface="Oswald"/>
            </a:endParaRPr>
          </a:p>
        </p:txBody>
      </p:sp>
      <p:pic>
        <p:nvPicPr>
          <p:cNvPr id="4" name="Picture 3"/>
          <p:cNvPicPr>
            <a:picLocks noChangeAspect="1"/>
          </p:cNvPicPr>
          <p:nvPr/>
        </p:nvPicPr>
        <p:blipFill>
          <a:blip r:embed="rId4"/>
          <a:stretch>
            <a:fillRect/>
          </a:stretch>
        </p:blipFill>
        <p:spPr>
          <a:xfrm>
            <a:off x="5764306" y="3147957"/>
            <a:ext cx="3030122" cy="1643957"/>
          </a:xfrm>
          <a:prstGeom prst="rect">
            <a:avLst/>
          </a:prstGeom>
        </p:spPr>
      </p:pic>
      <p:pic>
        <p:nvPicPr>
          <p:cNvPr id="9" name="Picture 8"/>
          <p:cNvPicPr>
            <a:picLocks noChangeAspect="1"/>
          </p:cNvPicPr>
          <p:nvPr/>
        </p:nvPicPr>
        <p:blipFill>
          <a:blip r:embed="rId5"/>
          <a:stretch>
            <a:fillRect/>
          </a:stretch>
        </p:blipFill>
        <p:spPr>
          <a:xfrm>
            <a:off x="107297" y="824754"/>
            <a:ext cx="2507104" cy="2877670"/>
          </a:xfrm>
          <a:prstGeom prst="rect">
            <a:avLst/>
          </a:prstGeom>
        </p:spPr>
      </p:pic>
      <p:pic>
        <p:nvPicPr>
          <p:cNvPr id="10" name="Picture 9"/>
          <p:cNvPicPr>
            <a:picLocks noChangeAspect="1"/>
          </p:cNvPicPr>
          <p:nvPr/>
        </p:nvPicPr>
        <p:blipFill>
          <a:blip r:embed="rId6"/>
          <a:stretch>
            <a:fillRect/>
          </a:stretch>
        </p:blipFill>
        <p:spPr>
          <a:xfrm>
            <a:off x="2782422" y="1436996"/>
            <a:ext cx="2769302" cy="2839169"/>
          </a:xfrm>
          <a:prstGeom prst="rect">
            <a:avLst/>
          </a:prstGeom>
        </p:spPr>
      </p:pic>
      <p:sp>
        <p:nvSpPr>
          <p:cNvPr id="12" name="Right Arrow 11"/>
          <p:cNvSpPr/>
          <p:nvPr/>
        </p:nvSpPr>
        <p:spPr>
          <a:xfrm>
            <a:off x="313765" y="3953435"/>
            <a:ext cx="1550893" cy="1190065"/>
          </a:xfrm>
          <a:prstGeom prst="rightArrow">
            <a:avLst/>
          </a:prstGeom>
          <a:solidFill>
            <a:srgbClr val="4D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2017</a:t>
            </a:r>
            <a:endParaRPr lang="en-US" sz="2000" dirty="0"/>
          </a:p>
        </p:txBody>
      </p:sp>
    </p:spTree>
    <p:extLst>
      <p:ext uri="{BB962C8B-B14F-4D97-AF65-F5344CB8AC3E}">
        <p14:creationId xmlns:p14="http://schemas.microsoft.com/office/powerpoint/2010/main" val="1688227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078524957"/>
              </p:ext>
            </p:extLst>
          </p:nvPr>
        </p:nvGraphicFramePr>
        <p:xfrm>
          <a:off x="3567954" y="526676"/>
          <a:ext cx="5423648" cy="4616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99173" y="448236"/>
            <a:ext cx="3343275" cy="2559913"/>
          </a:xfrm>
          <a:prstGeom prst="rect">
            <a:avLst/>
          </a:prstGeom>
        </p:spPr>
      </p:pic>
    </p:spTree>
    <p:extLst>
      <p:ext uri="{BB962C8B-B14F-4D97-AF65-F5344CB8AC3E}">
        <p14:creationId xmlns:p14="http://schemas.microsoft.com/office/powerpoint/2010/main" val="3961845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57250"/>
          </a:xfrm>
        </p:spPr>
        <p:txBody>
          <a:bodyPr/>
          <a:lstStyle/>
          <a:p>
            <a:pPr algn="l"/>
            <a:r>
              <a:rPr lang="en-US" dirty="0" err="1" smtClean="0">
                <a:latin typeface="Oswald" panose="020B0604020202020204" charset="0"/>
              </a:rPr>
              <a:t>Referencias</a:t>
            </a:r>
            <a:endParaRPr lang="en-US" dirty="0">
              <a:latin typeface="Oswald" panose="020B0604020202020204" charset="0"/>
            </a:endParaRPr>
          </a:p>
        </p:txBody>
      </p:sp>
      <p:sp>
        <p:nvSpPr>
          <p:cNvPr id="3" name="Content Placeholder 2"/>
          <p:cNvSpPr>
            <a:spLocks noGrp="1"/>
          </p:cNvSpPr>
          <p:nvPr>
            <p:ph idx="1"/>
          </p:nvPr>
        </p:nvSpPr>
        <p:spPr>
          <a:xfrm>
            <a:off x="242047" y="806823"/>
            <a:ext cx="8686800" cy="4229100"/>
          </a:xfrm>
        </p:spPr>
        <p:txBody>
          <a:bodyPr>
            <a:noAutofit/>
          </a:bodyPr>
          <a:lstStyle/>
          <a:p>
            <a:pPr marL="0" indent="0">
              <a:buNone/>
            </a:pPr>
            <a:r>
              <a:rPr lang="en-US" sz="900" dirty="0">
                <a:latin typeface="Oswald" panose="020B0604020202020204" charset="0"/>
              </a:rPr>
              <a:t>Delgado Cordero, M. (31 de </a:t>
            </a:r>
            <a:r>
              <a:rPr lang="en-US" sz="900" dirty="0" err="1">
                <a:latin typeface="Oswald" panose="020B0604020202020204" charset="0"/>
              </a:rPr>
              <a:t>octubre</a:t>
            </a:r>
            <a:r>
              <a:rPr lang="en-US" sz="900" dirty="0">
                <a:latin typeface="Oswald" panose="020B0604020202020204" charset="0"/>
              </a:rPr>
              <a:t> de 2014). </a:t>
            </a:r>
            <a:r>
              <a:rPr lang="en-US" sz="900" i="1" dirty="0" err="1">
                <a:latin typeface="Oswald" panose="020B0604020202020204" charset="0"/>
              </a:rPr>
              <a:t>Importancia</a:t>
            </a:r>
            <a:r>
              <a:rPr lang="en-US" sz="900" i="1" dirty="0">
                <a:latin typeface="Oswald" panose="020B0604020202020204" charset="0"/>
              </a:rPr>
              <a:t> </a:t>
            </a:r>
            <a:r>
              <a:rPr lang="en-US" sz="900" i="1" dirty="0" err="1">
                <a:latin typeface="Oswald" panose="020B0604020202020204" charset="0"/>
              </a:rPr>
              <a:t>comunitaria</a:t>
            </a:r>
            <a:r>
              <a:rPr lang="en-US" sz="900" i="1" dirty="0">
                <a:latin typeface="Oswald" panose="020B0604020202020204" charset="0"/>
              </a:rPr>
              <a:t> y social de las </a:t>
            </a:r>
            <a:r>
              <a:rPr lang="en-US" sz="900" i="1" dirty="0" err="1">
                <a:latin typeface="Oswald" panose="020B0604020202020204" charset="0"/>
              </a:rPr>
              <a:t>Bibliotecas</a:t>
            </a:r>
            <a:r>
              <a:rPr lang="en-US" sz="900" dirty="0">
                <a:latin typeface="Oswald" panose="020B0604020202020204" charset="0"/>
              </a:rPr>
              <a:t>. </a:t>
            </a:r>
            <a:r>
              <a:rPr lang="en-US" sz="900" dirty="0" err="1">
                <a:latin typeface="Oswald" panose="020B0604020202020204" charset="0"/>
              </a:rPr>
              <a:t>Ponencia</a:t>
            </a:r>
            <a:r>
              <a:rPr lang="en-US" sz="900" dirty="0">
                <a:latin typeface="Oswald" panose="020B0604020202020204" charset="0"/>
              </a:rPr>
              <a:t> </a:t>
            </a:r>
            <a:r>
              <a:rPr lang="en-US" sz="900" dirty="0" err="1">
                <a:latin typeface="Oswald" panose="020B0604020202020204" charset="0"/>
              </a:rPr>
              <a:t>presentada</a:t>
            </a:r>
            <a:r>
              <a:rPr lang="en-US" sz="900" dirty="0">
                <a:latin typeface="Oswald" panose="020B0604020202020204" charset="0"/>
              </a:rPr>
              <a:t> </a:t>
            </a:r>
            <a:r>
              <a:rPr lang="en-US" sz="900" dirty="0" err="1">
                <a:latin typeface="Oswald" panose="020B0604020202020204" charset="0"/>
              </a:rPr>
              <a:t>en</a:t>
            </a:r>
            <a:r>
              <a:rPr lang="en-US" sz="900" dirty="0">
                <a:latin typeface="Oswald" panose="020B0604020202020204" charset="0"/>
              </a:rPr>
              <a:t> el </a:t>
            </a:r>
            <a:r>
              <a:rPr lang="en-US" sz="900" dirty="0" err="1">
                <a:latin typeface="Oswald" panose="020B0604020202020204" charset="0"/>
              </a:rPr>
              <a:t>Encuentro</a:t>
            </a:r>
            <a:r>
              <a:rPr lang="en-US" sz="900" dirty="0">
                <a:latin typeface="Oswald" panose="020B0604020202020204" charset="0"/>
              </a:rPr>
              <a:t> Nacional de </a:t>
            </a:r>
            <a:r>
              <a:rPr lang="en-US" sz="900" dirty="0" err="1">
                <a:latin typeface="Oswald" panose="020B0604020202020204" charset="0"/>
              </a:rPr>
              <a:t>Bibliotecarios</a:t>
            </a:r>
            <a:r>
              <a:rPr lang="en-US" sz="900" dirty="0">
                <a:latin typeface="Oswald" panose="020B0604020202020204" charset="0"/>
              </a:rPr>
              <a:t> de Puerto Rico. </a:t>
            </a:r>
            <a:r>
              <a:rPr lang="en-US" sz="900" dirty="0" err="1">
                <a:latin typeface="Oswald" panose="020B0604020202020204" charset="0"/>
              </a:rPr>
              <a:t>Comisión</a:t>
            </a:r>
            <a:r>
              <a:rPr lang="en-US" sz="900" dirty="0">
                <a:latin typeface="Oswald" panose="020B0604020202020204" charset="0"/>
              </a:rPr>
              <a:t> para el </a:t>
            </a:r>
            <a:r>
              <a:rPr lang="en-US" sz="900" dirty="0" err="1">
                <a:latin typeface="Oswald" panose="020B0604020202020204" charset="0"/>
              </a:rPr>
              <a:t>Desarrollo</a:t>
            </a:r>
            <a:r>
              <a:rPr lang="en-US" sz="900" dirty="0">
                <a:latin typeface="Oswald" panose="020B0604020202020204" charset="0"/>
              </a:rPr>
              <a:t> Cultural, </a:t>
            </a:r>
            <a:r>
              <a:rPr lang="en-US" sz="900" dirty="0" err="1">
                <a:latin typeface="Oswald" panose="020B0604020202020204" charset="0"/>
              </a:rPr>
              <a:t>Gobierno</a:t>
            </a:r>
            <a:r>
              <a:rPr lang="en-US" sz="900" dirty="0">
                <a:latin typeface="Oswald" panose="020B0604020202020204" charset="0"/>
              </a:rPr>
              <a:t> de Puerto Rico. </a:t>
            </a:r>
            <a:r>
              <a:rPr lang="en-US" sz="900" dirty="0" err="1">
                <a:latin typeface="Oswald" panose="020B0604020202020204" charset="0"/>
              </a:rPr>
              <a:t>Celebrada</a:t>
            </a:r>
            <a:r>
              <a:rPr lang="en-US" sz="900" dirty="0">
                <a:latin typeface="Oswald" panose="020B0604020202020204" charset="0"/>
              </a:rPr>
              <a:t> </a:t>
            </a:r>
            <a:r>
              <a:rPr lang="en-US" sz="900" dirty="0" err="1">
                <a:latin typeface="Oswald" panose="020B0604020202020204" charset="0"/>
              </a:rPr>
              <a:t>en</a:t>
            </a:r>
            <a:r>
              <a:rPr lang="en-US" sz="900" dirty="0">
                <a:latin typeface="Oswald" panose="020B0604020202020204" charset="0"/>
              </a:rPr>
              <a:t> la </a:t>
            </a:r>
            <a:r>
              <a:rPr lang="en-US" sz="900" dirty="0" err="1">
                <a:latin typeface="Oswald" panose="020B0604020202020204" charset="0"/>
              </a:rPr>
              <a:t>Biblioteca</a:t>
            </a:r>
            <a:r>
              <a:rPr lang="en-US" sz="900" dirty="0">
                <a:latin typeface="Oswald" panose="020B0604020202020204" charset="0"/>
              </a:rPr>
              <a:t> Nacional</a:t>
            </a:r>
            <a:r>
              <a:rPr lang="en-US" sz="900" dirty="0" smtClean="0">
                <a:latin typeface="Oswald" panose="020B0604020202020204" charset="0"/>
              </a:rPr>
              <a:t>.</a:t>
            </a:r>
          </a:p>
          <a:p>
            <a:pPr marL="0" indent="0">
              <a:buNone/>
            </a:pPr>
            <a:endParaRPr lang="pt-BR" sz="900" dirty="0">
              <a:latin typeface="Oswald" panose="020B0604020202020204" charset="0"/>
            </a:endParaRPr>
          </a:p>
          <a:p>
            <a:pPr marL="0" indent="0">
              <a:buNone/>
            </a:pPr>
            <a:r>
              <a:rPr lang="pt-BR" sz="900" dirty="0">
                <a:latin typeface="Oswald" panose="020B0604020202020204" charset="0"/>
              </a:rPr>
              <a:t>Cruz, M. (4 marzo 2016). </a:t>
            </a:r>
            <a:r>
              <a:rPr lang="es-ES" sz="900" i="1" dirty="0">
                <a:latin typeface="Oswald" panose="020B0604020202020204" charset="0"/>
              </a:rPr>
              <a:t>Esta obra de arte mexicana recuerda en redes el impacto de un libro</a:t>
            </a:r>
            <a:r>
              <a:rPr lang="es-ES" sz="900" dirty="0">
                <a:latin typeface="Oswald" panose="020B0604020202020204" charset="0"/>
              </a:rPr>
              <a:t>. </a:t>
            </a:r>
            <a:r>
              <a:rPr lang="pt-BR" sz="900" dirty="0">
                <a:latin typeface="Oswald" panose="020B0604020202020204" charset="0"/>
              </a:rPr>
              <a:t>El País. </a:t>
            </a:r>
            <a:r>
              <a:rPr lang="en-US" sz="900" dirty="0">
                <a:latin typeface="Oswald" panose="020B0604020202020204" charset="0"/>
                <a:hlinkClick r:id="rId2"/>
              </a:rPr>
              <a:t>http://verne.elpais.com/verne/2016/03/04/mexico/1457053584_656377.html</a:t>
            </a:r>
            <a:r>
              <a:rPr lang="en-US" sz="900" dirty="0">
                <a:latin typeface="Oswald" panose="020B0604020202020204" charset="0"/>
              </a:rPr>
              <a:t> </a:t>
            </a:r>
          </a:p>
          <a:p>
            <a:pPr marL="0" indent="0">
              <a:buNone/>
            </a:pPr>
            <a:endParaRPr lang="en-US" sz="900" dirty="0">
              <a:latin typeface="Oswald" panose="020B0604020202020204" charset="0"/>
            </a:endParaRPr>
          </a:p>
          <a:p>
            <a:pPr marL="0" indent="0">
              <a:buNone/>
            </a:pPr>
            <a:r>
              <a:rPr lang="en-US" sz="900" dirty="0" err="1">
                <a:latin typeface="Oswald" panose="020B0604020202020204" charset="0"/>
              </a:rPr>
              <a:t>Cassany</a:t>
            </a:r>
            <a:r>
              <a:rPr lang="en-US" sz="900" dirty="0">
                <a:latin typeface="Oswald" panose="020B0604020202020204" charset="0"/>
              </a:rPr>
              <a:t>, D., Luna, M., &amp; </a:t>
            </a:r>
            <a:r>
              <a:rPr lang="en-US" sz="900" dirty="0" err="1">
                <a:latin typeface="Oswald" panose="020B0604020202020204" charset="0"/>
              </a:rPr>
              <a:t>Sanz</a:t>
            </a:r>
            <a:r>
              <a:rPr lang="en-US" sz="900" dirty="0">
                <a:latin typeface="Oswald" panose="020B0604020202020204" charset="0"/>
              </a:rPr>
              <a:t>, G. (2003). </a:t>
            </a:r>
            <a:r>
              <a:rPr lang="en-US" sz="900" i="1" dirty="0" err="1">
                <a:latin typeface="Oswald" panose="020B0604020202020204" charset="0"/>
              </a:rPr>
              <a:t>Enseñar</a:t>
            </a:r>
            <a:r>
              <a:rPr lang="en-US" sz="900" i="1" dirty="0">
                <a:latin typeface="Oswald" panose="020B0604020202020204" charset="0"/>
              </a:rPr>
              <a:t> </a:t>
            </a:r>
            <a:r>
              <a:rPr lang="en-US" sz="900" i="1" dirty="0" err="1">
                <a:latin typeface="Oswald" panose="020B0604020202020204" charset="0"/>
              </a:rPr>
              <a:t>lengua</a:t>
            </a:r>
            <a:r>
              <a:rPr lang="en-US" sz="900" dirty="0">
                <a:latin typeface="Oswald" panose="020B0604020202020204" charset="0"/>
              </a:rPr>
              <a:t>. Barcelona, </a:t>
            </a:r>
            <a:r>
              <a:rPr lang="en-US" sz="900" dirty="0" err="1">
                <a:latin typeface="Oswald" panose="020B0604020202020204" charset="0"/>
              </a:rPr>
              <a:t>España</a:t>
            </a:r>
            <a:r>
              <a:rPr lang="en-US" sz="900" dirty="0">
                <a:latin typeface="Oswald" panose="020B0604020202020204" charset="0"/>
              </a:rPr>
              <a:t>: Editorial GRAÓ.</a:t>
            </a:r>
          </a:p>
          <a:p>
            <a:pPr marL="0" indent="0">
              <a:buNone/>
            </a:pPr>
            <a:endParaRPr lang="es-ES" sz="900" dirty="0">
              <a:latin typeface="Oswald" panose="020B0604020202020204" charset="0"/>
            </a:endParaRPr>
          </a:p>
          <a:p>
            <a:pPr marL="0" indent="0">
              <a:buNone/>
            </a:pPr>
            <a:r>
              <a:rPr lang="es-ES" sz="900" dirty="0" err="1">
                <a:latin typeface="Oswald" panose="020B0604020202020204" charset="0"/>
              </a:rPr>
              <a:t>Cassany</a:t>
            </a:r>
            <a:r>
              <a:rPr lang="es-ES" sz="900" dirty="0">
                <a:latin typeface="Oswald" panose="020B0604020202020204" charset="0"/>
              </a:rPr>
              <a:t>, D. (2006). </a:t>
            </a:r>
            <a:r>
              <a:rPr lang="es-ES" sz="900" i="1" dirty="0">
                <a:latin typeface="Oswald" panose="020B0604020202020204" charset="0"/>
              </a:rPr>
              <a:t>Tras las líneas: sobre la lectura contemporánea</a:t>
            </a:r>
            <a:r>
              <a:rPr lang="es-ES" sz="900" dirty="0">
                <a:latin typeface="Oswald" panose="020B0604020202020204" charset="0"/>
              </a:rPr>
              <a:t>. Barcelona, España: Editorial Anagrama.</a:t>
            </a:r>
            <a:endParaRPr lang="en-US" sz="900" dirty="0">
              <a:latin typeface="Oswald" panose="020B0604020202020204" charset="0"/>
            </a:endParaRPr>
          </a:p>
          <a:p>
            <a:pPr marL="0" indent="0">
              <a:buNone/>
            </a:pPr>
            <a:endParaRPr lang="es-ES" sz="900" dirty="0">
              <a:latin typeface="Oswald" panose="020B0604020202020204" charset="0"/>
            </a:endParaRPr>
          </a:p>
          <a:p>
            <a:pPr marL="0" indent="0">
              <a:buNone/>
            </a:pPr>
            <a:r>
              <a:rPr lang="es-ES" sz="900" dirty="0" err="1">
                <a:latin typeface="Oswald" panose="020B0604020202020204" charset="0"/>
              </a:rPr>
              <a:t>Cassany</a:t>
            </a:r>
            <a:r>
              <a:rPr lang="es-ES" sz="900" dirty="0">
                <a:latin typeface="Oswald" panose="020B0604020202020204" charset="0"/>
              </a:rPr>
              <a:t>, D. (2013). </a:t>
            </a:r>
            <a:r>
              <a:rPr lang="es-ES" sz="900" i="1" dirty="0">
                <a:latin typeface="Oswald" panose="020B0604020202020204" charset="0"/>
              </a:rPr>
              <a:t>Hacia la ciudadanía letrada del siglo XXI con las bibliotecas escolares</a:t>
            </a:r>
            <a:r>
              <a:rPr lang="es-ES" sz="900" dirty="0">
                <a:latin typeface="Oswald" panose="020B0604020202020204" charset="0"/>
              </a:rPr>
              <a:t>. Ponencia presentada en: </a:t>
            </a:r>
            <a:r>
              <a:rPr lang="en-US" sz="900" dirty="0">
                <a:latin typeface="Oswald" panose="020B0604020202020204" charset="0"/>
              </a:rPr>
              <a:t>11º </a:t>
            </a:r>
            <a:r>
              <a:rPr lang="en-US" sz="900" dirty="0" err="1">
                <a:latin typeface="Oswald" panose="020B0604020202020204" charset="0"/>
              </a:rPr>
              <a:t>Congreso</a:t>
            </a:r>
            <a:r>
              <a:rPr lang="en-US" sz="900" dirty="0">
                <a:latin typeface="Oswald" panose="020B0604020202020204" charset="0"/>
              </a:rPr>
              <a:t> Nacional de </a:t>
            </a:r>
            <a:r>
              <a:rPr lang="en-US" sz="900" dirty="0" err="1">
                <a:latin typeface="Oswald" panose="020B0604020202020204" charset="0"/>
              </a:rPr>
              <a:t>Lectura</a:t>
            </a:r>
            <a:r>
              <a:rPr lang="en-US" sz="900" dirty="0">
                <a:latin typeface="Oswald" panose="020B0604020202020204" charset="0"/>
              </a:rPr>
              <a:t> y 1r </a:t>
            </a:r>
            <a:r>
              <a:rPr lang="en-US" sz="900" dirty="0" err="1">
                <a:latin typeface="Oswald" panose="020B0604020202020204" charset="0"/>
              </a:rPr>
              <a:t>Encuentro</a:t>
            </a:r>
            <a:r>
              <a:rPr lang="en-US" sz="900" dirty="0">
                <a:latin typeface="Oswald" panose="020B0604020202020204" charset="0"/>
              </a:rPr>
              <a:t> </a:t>
            </a:r>
            <a:r>
              <a:rPr lang="en-US" sz="900" dirty="0" err="1">
                <a:latin typeface="Oswald" panose="020B0604020202020204" charset="0"/>
              </a:rPr>
              <a:t>Internacional</a:t>
            </a:r>
            <a:r>
              <a:rPr lang="en-US" sz="900" dirty="0">
                <a:latin typeface="Oswald" panose="020B0604020202020204" charset="0"/>
              </a:rPr>
              <a:t> de </a:t>
            </a:r>
            <a:r>
              <a:rPr lang="en-US" sz="900" dirty="0" err="1">
                <a:latin typeface="Oswald" panose="020B0604020202020204" charset="0"/>
              </a:rPr>
              <a:t>Bibliotecas</a:t>
            </a:r>
            <a:r>
              <a:rPr lang="en-US" sz="900" dirty="0">
                <a:latin typeface="Oswald" panose="020B0604020202020204" charset="0"/>
              </a:rPr>
              <a:t> </a:t>
            </a:r>
            <a:r>
              <a:rPr lang="en-US" sz="900" dirty="0" err="1">
                <a:latin typeface="Oswald" panose="020B0604020202020204" charset="0"/>
              </a:rPr>
              <a:t>Escolares</a:t>
            </a:r>
            <a:r>
              <a:rPr lang="en-US" sz="900" dirty="0">
                <a:latin typeface="Oswald" panose="020B0604020202020204" charset="0"/>
              </a:rPr>
              <a:t>. (</a:t>
            </a:r>
            <a:r>
              <a:rPr lang="es-ES" sz="900" dirty="0">
                <a:latin typeface="Oswald" panose="020B0604020202020204" charset="0"/>
              </a:rPr>
              <a:t>23 al 25 de abril de 2013), en Bogotá, Feria del Libro</a:t>
            </a:r>
            <a:r>
              <a:rPr lang="en-US" sz="900" dirty="0">
                <a:latin typeface="Oswald" panose="020B0604020202020204" charset="0"/>
              </a:rPr>
              <a:t>.</a:t>
            </a:r>
          </a:p>
          <a:p>
            <a:pPr marL="0" indent="0">
              <a:buNone/>
            </a:pPr>
            <a:endParaRPr lang="es-ES" sz="900" dirty="0">
              <a:latin typeface="Oswald" panose="020B0604020202020204" charset="0"/>
            </a:endParaRPr>
          </a:p>
          <a:p>
            <a:pPr marL="0" indent="0">
              <a:buNone/>
            </a:pPr>
            <a:r>
              <a:rPr lang="es-ES" sz="900" dirty="0" err="1">
                <a:latin typeface="Oswald" panose="020B0604020202020204" charset="0"/>
              </a:rPr>
              <a:t>Palfrey</a:t>
            </a:r>
            <a:r>
              <a:rPr lang="es-ES" sz="900" dirty="0">
                <a:latin typeface="Oswald" panose="020B0604020202020204" charset="0"/>
              </a:rPr>
              <a:t>, J., &amp; </a:t>
            </a:r>
            <a:r>
              <a:rPr lang="es-ES" sz="900" dirty="0" err="1">
                <a:latin typeface="Oswald" panose="020B0604020202020204" charset="0"/>
              </a:rPr>
              <a:t>Gasser</a:t>
            </a:r>
            <a:r>
              <a:rPr lang="es-ES" sz="900" dirty="0">
                <a:latin typeface="Oswald" panose="020B0604020202020204" charset="0"/>
              </a:rPr>
              <a:t>, U. (2008). </a:t>
            </a:r>
            <a:r>
              <a:rPr lang="es-ES" sz="900" dirty="0" err="1">
                <a:latin typeface="Oswald" panose="020B0604020202020204" charset="0"/>
              </a:rPr>
              <a:t>Born</a:t>
            </a:r>
            <a:r>
              <a:rPr lang="es-ES" sz="900" dirty="0">
                <a:latin typeface="Oswald" panose="020B0604020202020204" charset="0"/>
              </a:rPr>
              <a:t> digital: </a:t>
            </a:r>
            <a:r>
              <a:rPr lang="es-ES" sz="900" dirty="0" err="1">
                <a:latin typeface="Oswald" panose="020B0604020202020204" charset="0"/>
              </a:rPr>
              <a:t>Understanding</a:t>
            </a:r>
            <a:r>
              <a:rPr lang="es-ES" sz="900" dirty="0">
                <a:latin typeface="Oswald" panose="020B0604020202020204" charset="0"/>
              </a:rPr>
              <a:t> </a:t>
            </a:r>
            <a:r>
              <a:rPr lang="es-ES" sz="900" dirty="0" err="1">
                <a:latin typeface="Oswald" panose="020B0604020202020204" charset="0"/>
              </a:rPr>
              <a:t>the</a:t>
            </a:r>
            <a:r>
              <a:rPr lang="es-ES" sz="900" dirty="0">
                <a:latin typeface="Oswald" panose="020B0604020202020204" charset="0"/>
              </a:rPr>
              <a:t> </a:t>
            </a:r>
            <a:r>
              <a:rPr lang="es-ES" sz="900" dirty="0" err="1">
                <a:latin typeface="Oswald" panose="020B0604020202020204" charset="0"/>
              </a:rPr>
              <a:t>first</a:t>
            </a:r>
            <a:r>
              <a:rPr lang="es-ES" sz="900" dirty="0">
                <a:latin typeface="Oswald" panose="020B0604020202020204" charset="0"/>
              </a:rPr>
              <a:t> </a:t>
            </a:r>
            <a:r>
              <a:rPr lang="es-ES" sz="900" dirty="0" err="1">
                <a:latin typeface="Oswald" panose="020B0604020202020204" charset="0"/>
              </a:rPr>
              <a:t>generation</a:t>
            </a:r>
            <a:r>
              <a:rPr lang="es-ES" sz="900" dirty="0">
                <a:latin typeface="Oswald" panose="020B0604020202020204" charset="0"/>
              </a:rPr>
              <a:t> of digital </a:t>
            </a:r>
            <a:r>
              <a:rPr lang="es-ES" sz="900" dirty="0" err="1">
                <a:latin typeface="Oswald" panose="020B0604020202020204" charset="0"/>
              </a:rPr>
              <a:t>natives</a:t>
            </a:r>
            <a:r>
              <a:rPr lang="es-ES" sz="900" dirty="0">
                <a:latin typeface="Oswald" panose="020B0604020202020204" charset="0"/>
              </a:rPr>
              <a:t>. New York, NY: Basic </a:t>
            </a:r>
            <a:r>
              <a:rPr lang="es-ES" sz="900" dirty="0" err="1">
                <a:latin typeface="Oswald" panose="020B0604020202020204" charset="0"/>
              </a:rPr>
              <a:t>Books</a:t>
            </a:r>
            <a:r>
              <a:rPr lang="es-ES" sz="900" dirty="0">
                <a:latin typeface="Oswald" panose="020B0604020202020204" charset="0"/>
              </a:rPr>
              <a:t>.</a:t>
            </a:r>
          </a:p>
          <a:p>
            <a:pPr marL="0" indent="0">
              <a:buNone/>
            </a:pPr>
            <a:endParaRPr lang="es-ES" sz="900" dirty="0">
              <a:latin typeface="Oswald" panose="020B0604020202020204" charset="0"/>
            </a:endParaRPr>
          </a:p>
          <a:p>
            <a:pPr marL="0" indent="0">
              <a:buNone/>
            </a:pPr>
            <a:r>
              <a:rPr lang="es-ES" sz="900" dirty="0">
                <a:latin typeface="Oswald" panose="020B0604020202020204" charset="0"/>
              </a:rPr>
              <a:t>Puerta, M., Aguirre, R., Serrano, S., </a:t>
            </a:r>
            <a:r>
              <a:rPr lang="es-ES" sz="900" dirty="0" err="1">
                <a:latin typeface="Oswald" panose="020B0604020202020204" charset="0"/>
              </a:rPr>
              <a:t>Ball</a:t>
            </a:r>
            <a:r>
              <a:rPr lang="es-ES" sz="900" dirty="0">
                <a:latin typeface="Oswald" panose="020B0604020202020204" charset="0"/>
              </a:rPr>
              <a:t>, M., Peña, J., Barboza, F., Figueroa, P., &amp; Gutiérrez, M. (2006).</a:t>
            </a:r>
            <a:r>
              <a:rPr lang="es-ES" sz="900" i="1" dirty="0">
                <a:latin typeface="Oswald" panose="020B0604020202020204" charset="0"/>
              </a:rPr>
              <a:t>Un Espacio para leer y escribir: Estrategias para la promoción de la lectura, la escritura y la literatura</a:t>
            </a:r>
            <a:r>
              <a:rPr lang="es-ES" sz="900" dirty="0">
                <a:latin typeface="Oswald" panose="020B0604020202020204" charset="0"/>
              </a:rPr>
              <a:t>. Caracas, Venezuela: El Nacional. </a:t>
            </a:r>
            <a:endParaRPr lang="es-ES" sz="900" dirty="0" smtClean="0">
              <a:latin typeface="Oswald" panose="020B0604020202020204" charset="0"/>
            </a:endParaRPr>
          </a:p>
          <a:p>
            <a:pPr marL="0" indent="0">
              <a:buNone/>
            </a:pPr>
            <a:endParaRPr lang="es-ES" sz="900" dirty="0">
              <a:latin typeface="Oswald" panose="020B0604020202020204" charset="0"/>
            </a:endParaRPr>
          </a:p>
          <a:p>
            <a:pPr marL="0" indent="0">
              <a:buNone/>
            </a:pPr>
            <a:r>
              <a:rPr lang="es-PR" sz="900" dirty="0" err="1">
                <a:latin typeface="Oswald" panose="020B0604020202020204" charset="0"/>
              </a:rPr>
              <a:t>Tarpy</a:t>
            </a:r>
            <a:r>
              <a:rPr lang="es-PR" sz="900" dirty="0">
                <a:latin typeface="Oswald" panose="020B0604020202020204" charset="0"/>
              </a:rPr>
              <a:t>, R. (1977). </a:t>
            </a:r>
            <a:r>
              <a:rPr lang="es-PR" sz="900" i="1" dirty="0">
                <a:latin typeface="Oswald" panose="020B0604020202020204" charset="0"/>
              </a:rPr>
              <a:t>Principios básicos del aprendizaje</a:t>
            </a:r>
            <a:r>
              <a:rPr lang="es-PR" sz="900" dirty="0">
                <a:latin typeface="Oswald" panose="020B0604020202020204" charset="0"/>
              </a:rPr>
              <a:t>. Madrid, España: Editorial Debate</a:t>
            </a:r>
            <a:r>
              <a:rPr lang="es-PR" sz="900" dirty="0" smtClean="0">
                <a:latin typeface="Oswald" panose="020B0604020202020204" charset="0"/>
              </a:rPr>
              <a:t>.</a:t>
            </a:r>
          </a:p>
          <a:p>
            <a:pPr marL="0" indent="0">
              <a:buNone/>
            </a:pPr>
            <a:endParaRPr lang="es-PR" sz="900" dirty="0">
              <a:latin typeface="Oswald" panose="020B0604020202020204" charset="0"/>
            </a:endParaRPr>
          </a:p>
          <a:p>
            <a:pPr marL="0" indent="0">
              <a:buNone/>
            </a:pPr>
            <a:r>
              <a:rPr lang="es-PR" sz="900" dirty="0">
                <a:solidFill>
                  <a:prstClr val="black"/>
                </a:solidFill>
                <a:latin typeface="Oswald" panose="020B0604020202020204" charset="0"/>
              </a:rPr>
              <a:t>Molina Villaseñor, L. (2006). Lectura y educación: los hábitos lectores y su repercusión académica en Educación Secundaria Obligatoria. </a:t>
            </a:r>
            <a:r>
              <a:rPr lang="es-PR" sz="900" i="1" dirty="0" err="1">
                <a:solidFill>
                  <a:prstClr val="black"/>
                </a:solidFill>
                <a:latin typeface="Oswald" panose="020B0604020202020204" charset="0"/>
              </a:rPr>
              <a:t>Ocnos</a:t>
            </a:r>
            <a:r>
              <a:rPr lang="es-PR" sz="900" i="1" dirty="0">
                <a:solidFill>
                  <a:prstClr val="black"/>
                </a:solidFill>
                <a:latin typeface="Oswald" panose="020B0604020202020204" charset="0"/>
              </a:rPr>
              <a:t>: Revista de Estudios sobre Lectura</a:t>
            </a:r>
            <a:r>
              <a:rPr lang="es-PR" sz="900" dirty="0">
                <a:solidFill>
                  <a:prstClr val="black"/>
                </a:solidFill>
                <a:latin typeface="Oswald" panose="020B0604020202020204" charset="0"/>
              </a:rPr>
              <a:t>, (2), p. 105-122</a:t>
            </a:r>
            <a:r>
              <a:rPr lang="es-PR" sz="900" dirty="0" smtClean="0">
                <a:solidFill>
                  <a:prstClr val="black"/>
                </a:solidFill>
                <a:latin typeface="Oswald" panose="020B0604020202020204" charset="0"/>
              </a:rPr>
              <a:t>.</a:t>
            </a:r>
          </a:p>
          <a:p>
            <a:pPr marL="0" indent="0">
              <a:buNone/>
            </a:pPr>
            <a:endParaRPr lang="en-US" sz="900" dirty="0">
              <a:solidFill>
                <a:prstClr val="black"/>
              </a:solidFill>
              <a:latin typeface="Oswald" panose="020B0604020202020204" charset="0"/>
            </a:endParaRPr>
          </a:p>
          <a:p>
            <a:pPr marL="0" indent="0">
              <a:buNone/>
            </a:pPr>
            <a:r>
              <a:rPr lang="es-PR" sz="900" dirty="0">
                <a:solidFill>
                  <a:prstClr val="black"/>
                </a:solidFill>
                <a:latin typeface="Oswald" panose="020B0604020202020204" charset="0"/>
              </a:rPr>
              <a:t>Cornejo, J. N., Roble, M. B., Barrero, C., &amp; Rodríguez, A. M. M. (2012). Hábitos de lectura en alumnos universitarios de carreras de ciencia y de tecnología. </a:t>
            </a:r>
            <a:r>
              <a:rPr lang="es-PR" sz="900" i="1" dirty="0">
                <a:solidFill>
                  <a:prstClr val="black"/>
                </a:solidFill>
                <a:latin typeface="Oswald" panose="020B0604020202020204" charset="0"/>
              </a:rPr>
              <a:t>Revista Eureka sobre enseñanza y divulgación de las ciencias</a:t>
            </a:r>
            <a:r>
              <a:rPr lang="es-PR" sz="900" dirty="0">
                <a:solidFill>
                  <a:prstClr val="black"/>
                </a:solidFill>
                <a:latin typeface="Oswald" panose="020B0604020202020204" charset="0"/>
              </a:rPr>
              <a:t>, </a:t>
            </a:r>
            <a:r>
              <a:rPr lang="es-PR" sz="900" i="1" dirty="0">
                <a:solidFill>
                  <a:prstClr val="black"/>
                </a:solidFill>
                <a:latin typeface="Oswald" panose="020B0604020202020204" charset="0"/>
              </a:rPr>
              <a:t>9</a:t>
            </a:r>
            <a:r>
              <a:rPr lang="es-PR" sz="900" dirty="0">
                <a:solidFill>
                  <a:prstClr val="black"/>
                </a:solidFill>
                <a:latin typeface="Oswald" panose="020B0604020202020204" charset="0"/>
              </a:rPr>
              <a:t>(1), p. 155-163</a:t>
            </a:r>
            <a:r>
              <a:rPr lang="es-PR" sz="900" dirty="0" smtClean="0">
                <a:solidFill>
                  <a:prstClr val="black"/>
                </a:solidFill>
                <a:latin typeface="Oswald" panose="020B0604020202020204" charset="0"/>
              </a:rPr>
              <a:t>.</a:t>
            </a:r>
          </a:p>
          <a:p>
            <a:pPr marL="0" indent="0">
              <a:buNone/>
            </a:pPr>
            <a:endParaRPr lang="es-PR" sz="900" dirty="0">
              <a:solidFill>
                <a:prstClr val="black"/>
              </a:solidFill>
              <a:latin typeface="Oswald" panose="020B0604020202020204" charset="0"/>
            </a:endParaRPr>
          </a:p>
          <a:p>
            <a:pPr marL="0" indent="0">
              <a:buNone/>
            </a:pPr>
            <a:r>
              <a:rPr lang="es-PR" sz="900" dirty="0">
                <a:solidFill>
                  <a:prstClr val="black"/>
                </a:solidFill>
                <a:latin typeface="Oswald" panose="020B0604020202020204" charset="0"/>
              </a:rPr>
              <a:t>Calderón-</a:t>
            </a:r>
            <a:r>
              <a:rPr lang="es-PR" sz="900" dirty="0" err="1">
                <a:solidFill>
                  <a:prstClr val="black"/>
                </a:solidFill>
                <a:latin typeface="Oswald" panose="020B0604020202020204" charset="0"/>
              </a:rPr>
              <a:t>Ibañez</a:t>
            </a:r>
            <a:r>
              <a:rPr lang="es-PR" sz="900" dirty="0">
                <a:solidFill>
                  <a:prstClr val="black"/>
                </a:solidFill>
                <a:latin typeface="Oswald" panose="020B0604020202020204" charset="0"/>
              </a:rPr>
              <a:t>, A., &amp; Quijano-Peñuela, J. (2010).Características de comprensión lectora en estudiantes universitarios, </a:t>
            </a:r>
            <a:r>
              <a:rPr lang="es-PR" sz="900" i="1" dirty="0">
                <a:solidFill>
                  <a:prstClr val="black"/>
                </a:solidFill>
                <a:latin typeface="Oswald" panose="020B0604020202020204" charset="0"/>
              </a:rPr>
              <a:t>Revista Estudios Socio-Jurídicos, 12</a:t>
            </a:r>
            <a:r>
              <a:rPr lang="es-PR" sz="900" dirty="0">
                <a:solidFill>
                  <a:prstClr val="black"/>
                </a:solidFill>
                <a:latin typeface="Oswald" panose="020B0604020202020204" charset="0"/>
              </a:rPr>
              <a:t>(1), 337-364.</a:t>
            </a:r>
            <a:endParaRPr lang="en-US" sz="900" dirty="0">
              <a:solidFill>
                <a:prstClr val="black"/>
              </a:solidFill>
              <a:latin typeface="Oswald" panose="020B0604020202020204" charset="0"/>
            </a:endParaRPr>
          </a:p>
          <a:p>
            <a:pPr marL="0" indent="0">
              <a:buNone/>
            </a:pPr>
            <a:endParaRPr lang="en-US" sz="900" dirty="0">
              <a:latin typeface="Oswald" panose="020B0604020202020204" charset="0"/>
            </a:endParaRPr>
          </a:p>
          <a:p>
            <a:pPr marL="0" indent="0">
              <a:buNone/>
            </a:pPr>
            <a:endParaRPr lang="en-US" sz="900" dirty="0">
              <a:latin typeface="Oswald" panose="020B0604020202020204" charset="0"/>
            </a:endParaRPr>
          </a:p>
        </p:txBody>
      </p:sp>
    </p:spTree>
    <p:extLst>
      <p:ext uri="{BB962C8B-B14F-4D97-AF65-F5344CB8AC3E}">
        <p14:creationId xmlns:p14="http://schemas.microsoft.com/office/powerpoint/2010/main" val="249098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405993044"/>
              </p:ext>
            </p:extLst>
          </p:nvPr>
        </p:nvGraphicFramePr>
        <p:xfrm>
          <a:off x="674370" y="1268729"/>
          <a:ext cx="7875270" cy="3268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169209" y="299646"/>
            <a:ext cx="6858000" cy="857250"/>
          </a:xfrm>
        </p:spPr>
        <p:txBody>
          <a:bodyPr>
            <a:noAutofit/>
          </a:bodyPr>
          <a:lstStyle/>
          <a:p>
            <a:r>
              <a:rPr lang="es-PR" sz="4000" b="1" dirty="0" smtClean="0">
                <a:solidFill>
                  <a:schemeClr val="tx1"/>
                </a:solidFill>
                <a:latin typeface="Oswald" panose="020B0604020202020204" charset="0"/>
              </a:rPr>
              <a:t>Tercera Misión de la Biblioteca: </a:t>
            </a:r>
            <a:endParaRPr lang="en-US" sz="4000" b="1" dirty="0">
              <a:solidFill>
                <a:schemeClr val="tx1"/>
              </a:solidFill>
              <a:latin typeface="Oswald" panose="020B0604020202020204" charset="0"/>
            </a:endParaRPr>
          </a:p>
        </p:txBody>
      </p:sp>
      <p:sp>
        <p:nvSpPr>
          <p:cNvPr id="2" name="TextBox 1"/>
          <p:cNvSpPr txBox="1"/>
          <p:nvPr/>
        </p:nvSpPr>
        <p:spPr>
          <a:xfrm>
            <a:off x="0" y="4598014"/>
            <a:ext cx="7485529" cy="553998"/>
          </a:xfrm>
          <a:prstGeom prst="rect">
            <a:avLst/>
          </a:prstGeom>
          <a:noFill/>
        </p:spPr>
        <p:txBody>
          <a:bodyPr wrap="square" rtlCol="0">
            <a:spAutoFit/>
          </a:bodyPr>
          <a:lstStyle/>
          <a:p>
            <a:r>
              <a:rPr lang="en-US" sz="1000" b="1" dirty="0">
                <a:latin typeface="Oswald" panose="020B0604020202020204" charset="0"/>
              </a:rPr>
              <a:t>Delgado Cordero, M. (31 de </a:t>
            </a:r>
            <a:r>
              <a:rPr lang="en-US" sz="1000" b="1" dirty="0" err="1">
                <a:latin typeface="Oswald" panose="020B0604020202020204" charset="0"/>
              </a:rPr>
              <a:t>octubre</a:t>
            </a:r>
            <a:r>
              <a:rPr lang="en-US" sz="1000" b="1" dirty="0">
                <a:latin typeface="Oswald" panose="020B0604020202020204" charset="0"/>
              </a:rPr>
              <a:t> de 2014). </a:t>
            </a:r>
            <a:r>
              <a:rPr lang="en-US" sz="1000" b="1" i="1" dirty="0" err="1">
                <a:latin typeface="Oswald" panose="020B0604020202020204" charset="0"/>
              </a:rPr>
              <a:t>Importancia</a:t>
            </a:r>
            <a:r>
              <a:rPr lang="en-US" sz="1000" b="1" i="1" dirty="0">
                <a:latin typeface="Oswald" panose="020B0604020202020204" charset="0"/>
              </a:rPr>
              <a:t> </a:t>
            </a:r>
            <a:r>
              <a:rPr lang="en-US" sz="1000" b="1" i="1" dirty="0" err="1">
                <a:latin typeface="Oswald" panose="020B0604020202020204" charset="0"/>
              </a:rPr>
              <a:t>comunitaria</a:t>
            </a:r>
            <a:r>
              <a:rPr lang="en-US" sz="1000" b="1" i="1" dirty="0">
                <a:latin typeface="Oswald" panose="020B0604020202020204" charset="0"/>
              </a:rPr>
              <a:t> y social de las </a:t>
            </a:r>
            <a:r>
              <a:rPr lang="en-US" sz="1000" b="1" i="1" dirty="0" err="1">
                <a:latin typeface="Oswald" panose="020B0604020202020204" charset="0"/>
              </a:rPr>
              <a:t>Bibliotecas</a:t>
            </a:r>
            <a:r>
              <a:rPr lang="en-US" sz="1000" b="1" dirty="0">
                <a:latin typeface="Oswald" panose="020B0604020202020204" charset="0"/>
              </a:rPr>
              <a:t>. </a:t>
            </a:r>
            <a:r>
              <a:rPr lang="en-US" sz="1000" b="1" dirty="0" err="1">
                <a:latin typeface="Oswald" panose="020B0604020202020204" charset="0"/>
              </a:rPr>
              <a:t>Ponencia</a:t>
            </a:r>
            <a:r>
              <a:rPr lang="en-US" sz="1000" b="1" dirty="0">
                <a:latin typeface="Oswald" panose="020B0604020202020204" charset="0"/>
              </a:rPr>
              <a:t> </a:t>
            </a:r>
            <a:r>
              <a:rPr lang="en-US" sz="1000" b="1" dirty="0" err="1">
                <a:latin typeface="Oswald" panose="020B0604020202020204" charset="0"/>
              </a:rPr>
              <a:t>presentada</a:t>
            </a:r>
            <a:r>
              <a:rPr lang="en-US" sz="1000" b="1" dirty="0">
                <a:latin typeface="Oswald" panose="020B0604020202020204" charset="0"/>
              </a:rPr>
              <a:t> </a:t>
            </a:r>
            <a:r>
              <a:rPr lang="en-US" sz="1000" b="1" dirty="0" err="1">
                <a:latin typeface="Oswald" panose="020B0604020202020204" charset="0"/>
              </a:rPr>
              <a:t>en</a:t>
            </a:r>
            <a:r>
              <a:rPr lang="en-US" sz="1000" b="1" dirty="0">
                <a:latin typeface="Oswald" panose="020B0604020202020204" charset="0"/>
              </a:rPr>
              <a:t> el </a:t>
            </a:r>
            <a:r>
              <a:rPr lang="en-US" sz="1000" b="1" dirty="0" err="1">
                <a:latin typeface="Oswald" panose="020B0604020202020204" charset="0"/>
              </a:rPr>
              <a:t>Encuentro</a:t>
            </a:r>
            <a:r>
              <a:rPr lang="en-US" sz="1000" b="1" dirty="0">
                <a:latin typeface="Oswald" panose="020B0604020202020204" charset="0"/>
              </a:rPr>
              <a:t> Nacional de </a:t>
            </a:r>
            <a:r>
              <a:rPr lang="en-US" sz="1000" b="1" dirty="0" err="1">
                <a:latin typeface="Oswald" panose="020B0604020202020204" charset="0"/>
              </a:rPr>
              <a:t>Bibliotecarios</a:t>
            </a:r>
            <a:r>
              <a:rPr lang="en-US" sz="1000" b="1" dirty="0">
                <a:latin typeface="Oswald" panose="020B0604020202020204" charset="0"/>
              </a:rPr>
              <a:t> de Puerto Rico. </a:t>
            </a:r>
            <a:r>
              <a:rPr lang="en-US" sz="1000" b="1" dirty="0" err="1">
                <a:latin typeface="Oswald" panose="020B0604020202020204" charset="0"/>
              </a:rPr>
              <a:t>Comisión</a:t>
            </a:r>
            <a:r>
              <a:rPr lang="en-US" sz="1000" b="1" dirty="0">
                <a:latin typeface="Oswald" panose="020B0604020202020204" charset="0"/>
              </a:rPr>
              <a:t> para el </a:t>
            </a:r>
            <a:r>
              <a:rPr lang="en-US" sz="1000" b="1" dirty="0" err="1">
                <a:latin typeface="Oswald" panose="020B0604020202020204" charset="0"/>
              </a:rPr>
              <a:t>Desarrollo</a:t>
            </a:r>
            <a:r>
              <a:rPr lang="en-US" sz="1000" b="1" dirty="0">
                <a:latin typeface="Oswald" panose="020B0604020202020204" charset="0"/>
              </a:rPr>
              <a:t> Cultural, </a:t>
            </a:r>
            <a:r>
              <a:rPr lang="en-US" sz="1000" b="1" dirty="0" err="1">
                <a:latin typeface="Oswald" panose="020B0604020202020204" charset="0"/>
              </a:rPr>
              <a:t>Gobierno</a:t>
            </a:r>
            <a:r>
              <a:rPr lang="en-US" sz="1000" b="1" dirty="0">
                <a:latin typeface="Oswald" panose="020B0604020202020204" charset="0"/>
              </a:rPr>
              <a:t> de Puerto Rico. </a:t>
            </a:r>
            <a:r>
              <a:rPr lang="en-US" sz="1000" b="1" dirty="0" err="1">
                <a:latin typeface="Oswald" panose="020B0604020202020204" charset="0"/>
              </a:rPr>
              <a:t>Celebrada</a:t>
            </a:r>
            <a:r>
              <a:rPr lang="en-US" sz="1000" b="1" dirty="0">
                <a:latin typeface="Oswald" panose="020B0604020202020204" charset="0"/>
              </a:rPr>
              <a:t> </a:t>
            </a:r>
            <a:r>
              <a:rPr lang="en-US" sz="1000" b="1" dirty="0" err="1">
                <a:latin typeface="Oswald" panose="020B0604020202020204" charset="0"/>
              </a:rPr>
              <a:t>en</a:t>
            </a:r>
            <a:r>
              <a:rPr lang="en-US" sz="1000" b="1" dirty="0">
                <a:latin typeface="Oswald" panose="020B0604020202020204" charset="0"/>
              </a:rPr>
              <a:t> la </a:t>
            </a:r>
            <a:r>
              <a:rPr lang="en-US" sz="1000" b="1" dirty="0" err="1">
                <a:latin typeface="Oswald" panose="020B0604020202020204" charset="0"/>
              </a:rPr>
              <a:t>Biblioteca</a:t>
            </a:r>
            <a:r>
              <a:rPr lang="en-US" sz="1000" b="1" dirty="0">
                <a:latin typeface="Oswald" panose="020B0604020202020204" charset="0"/>
              </a:rPr>
              <a:t> Nacional.</a:t>
            </a:r>
          </a:p>
          <a:p>
            <a:endParaRPr lang="en-US" sz="1000" b="1" dirty="0">
              <a:latin typeface="Oswald" panose="020B0604020202020204" charset="0"/>
            </a:endParaRPr>
          </a:p>
        </p:txBody>
      </p:sp>
    </p:spTree>
    <p:extLst>
      <p:ext uri="{BB962C8B-B14F-4D97-AF65-F5344CB8AC3E}">
        <p14:creationId xmlns:p14="http://schemas.microsoft.com/office/powerpoint/2010/main" val="2471552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64" y="134471"/>
            <a:ext cx="6172200" cy="857250"/>
          </a:xfrm>
        </p:spPr>
        <p:txBody>
          <a:bodyPr>
            <a:normAutofit/>
          </a:bodyPr>
          <a:lstStyle/>
          <a:p>
            <a:pPr algn="l"/>
            <a:r>
              <a:rPr lang="en-US" sz="4050" b="1" dirty="0" err="1">
                <a:solidFill>
                  <a:srgbClr val="4D96B8"/>
                </a:solidFill>
                <a:latin typeface="Oswald" panose="020B0604020202020204" charset="0"/>
              </a:rPr>
              <a:t>Lectura</a:t>
            </a:r>
            <a:r>
              <a:rPr lang="en-US" sz="4050" b="1" dirty="0">
                <a:solidFill>
                  <a:srgbClr val="4D96B8"/>
                </a:solidFill>
                <a:latin typeface="Oswald" panose="020B0604020202020204" charset="0"/>
              </a:rPr>
              <a: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62177334"/>
              </p:ext>
            </p:extLst>
          </p:nvPr>
        </p:nvGraphicFramePr>
        <p:xfrm>
          <a:off x="1028700" y="857250"/>
          <a:ext cx="6400800" cy="3943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465109" y="1053658"/>
            <a:ext cx="2571750" cy="3231654"/>
          </a:xfrm>
          <a:prstGeom prst="rect">
            <a:avLst/>
          </a:prstGeom>
          <a:noFill/>
        </p:spPr>
        <p:txBody>
          <a:bodyPr wrap="square" rtlCol="0">
            <a:spAutoFit/>
          </a:bodyPr>
          <a:lstStyle/>
          <a:p>
            <a:pPr marL="257175" lvl="2" indent="-257175"/>
            <a:r>
              <a:rPr lang="es-PR" sz="1350" kern="1200" dirty="0">
                <a:solidFill>
                  <a:prstClr val="black"/>
                </a:solidFill>
                <a:latin typeface="Oswald" panose="020B0604020202020204" charset="0"/>
                <a:ea typeface="+mn-ea"/>
                <a:cs typeface="+mn-cs"/>
              </a:rPr>
              <a:t>	</a:t>
            </a:r>
            <a:endParaRPr lang="es-PR" sz="900" kern="1200" dirty="0">
              <a:solidFill>
                <a:prstClr val="black"/>
              </a:solidFill>
              <a:latin typeface="Oswald" panose="020B0604020202020204" charset="0"/>
              <a:ea typeface="+mn-ea"/>
              <a:cs typeface="+mn-cs"/>
            </a:endParaRPr>
          </a:p>
          <a:p>
            <a:pPr marL="257175" lvl="2" indent="-257175"/>
            <a:endParaRPr lang="en-US" sz="900" kern="1200" dirty="0">
              <a:solidFill>
                <a:prstClr val="black"/>
              </a:solidFill>
              <a:latin typeface="Oswald" panose="020B0604020202020204" charset="0"/>
              <a:ea typeface="+mn-ea"/>
              <a:cs typeface="+mn-cs"/>
            </a:endParaRPr>
          </a:p>
          <a:p>
            <a:pPr>
              <a:buFont typeface="Arial" pitchFamily="34" charset="0"/>
              <a:buChar char="•"/>
            </a:pPr>
            <a:r>
              <a:rPr lang="es-PR" sz="2100" kern="1200" dirty="0">
                <a:solidFill>
                  <a:prstClr val="black"/>
                </a:solidFill>
                <a:latin typeface="Oswald" panose="020B0604020202020204" charset="0"/>
                <a:ea typeface="+mn-ea"/>
                <a:cs typeface="+mn-cs"/>
              </a:rPr>
              <a:t>Ejercicio</a:t>
            </a:r>
          </a:p>
          <a:p>
            <a:pPr>
              <a:buFont typeface="Arial" pitchFamily="34" charset="0"/>
              <a:buChar char="•"/>
            </a:pPr>
            <a:r>
              <a:rPr lang="es-PR" sz="2100" kern="1200" dirty="0">
                <a:solidFill>
                  <a:prstClr val="black"/>
                </a:solidFill>
                <a:latin typeface="Oswald" panose="020B0604020202020204" charset="0"/>
                <a:ea typeface="+mn-ea"/>
                <a:cs typeface="+mn-cs"/>
              </a:rPr>
              <a:t>Evento</a:t>
            </a:r>
            <a:endParaRPr lang="en-US" sz="2100" kern="1200" dirty="0">
              <a:solidFill>
                <a:prstClr val="black"/>
              </a:solidFill>
              <a:latin typeface="Oswald" panose="020B0604020202020204" charset="0"/>
              <a:ea typeface="+mn-ea"/>
              <a:cs typeface="+mn-cs"/>
            </a:endParaRPr>
          </a:p>
          <a:p>
            <a:pPr>
              <a:buFont typeface="Arial" pitchFamily="34" charset="0"/>
              <a:buChar char="•"/>
            </a:pPr>
            <a:r>
              <a:rPr lang="es-PR" sz="2100" kern="1200" dirty="0">
                <a:solidFill>
                  <a:prstClr val="black"/>
                </a:solidFill>
                <a:latin typeface="Oswald" panose="020B0604020202020204" charset="0"/>
                <a:ea typeface="+mn-ea"/>
                <a:cs typeface="+mn-cs"/>
              </a:rPr>
              <a:t>Proceso</a:t>
            </a:r>
            <a:endParaRPr lang="en-US" sz="2100" kern="1200" dirty="0">
              <a:solidFill>
                <a:prstClr val="black"/>
              </a:solidFill>
              <a:latin typeface="Oswald" panose="020B0604020202020204" charset="0"/>
              <a:ea typeface="+mn-ea"/>
              <a:cs typeface="+mn-cs"/>
            </a:endParaRPr>
          </a:p>
          <a:p>
            <a:pPr>
              <a:buFont typeface="Arial" pitchFamily="34" charset="0"/>
              <a:buChar char="•"/>
            </a:pPr>
            <a:r>
              <a:rPr lang="es-PR" sz="2100" kern="1200" dirty="0">
                <a:solidFill>
                  <a:prstClr val="black"/>
                </a:solidFill>
                <a:latin typeface="Oswald" panose="020B0604020202020204" charset="0"/>
                <a:ea typeface="+mn-ea"/>
                <a:cs typeface="+mn-cs"/>
              </a:rPr>
              <a:t>Encuentro</a:t>
            </a:r>
            <a:endParaRPr lang="en-US" sz="2100" kern="1200" dirty="0">
              <a:solidFill>
                <a:prstClr val="black"/>
              </a:solidFill>
              <a:latin typeface="Oswald" panose="020B0604020202020204" charset="0"/>
              <a:ea typeface="+mn-ea"/>
              <a:cs typeface="+mn-cs"/>
            </a:endParaRPr>
          </a:p>
          <a:p>
            <a:pPr>
              <a:buFont typeface="Arial" pitchFamily="34" charset="0"/>
              <a:buChar char="•"/>
            </a:pPr>
            <a:r>
              <a:rPr lang="en-US" sz="2100" kern="1200" dirty="0" err="1">
                <a:solidFill>
                  <a:prstClr val="black"/>
                </a:solidFill>
                <a:latin typeface="Oswald" panose="020B0604020202020204" charset="0"/>
                <a:ea typeface="+mn-ea"/>
                <a:cs typeface="+mn-cs"/>
              </a:rPr>
              <a:t>Transacción</a:t>
            </a:r>
            <a:endParaRPr lang="en-US" sz="2100" kern="1200" dirty="0">
              <a:solidFill>
                <a:prstClr val="black"/>
              </a:solidFill>
              <a:latin typeface="Oswald" panose="020B0604020202020204" charset="0"/>
              <a:ea typeface="+mn-ea"/>
              <a:cs typeface="+mn-cs"/>
            </a:endParaRPr>
          </a:p>
          <a:p>
            <a:pPr>
              <a:buFont typeface="Arial" pitchFamily="34" charset="0"/>
              <a:buChar char="•"/>
            </a:pPr>
            <a:r>
              <a:rPr lang="en-US" sz="2100" kern="1200" dirty="0" err="1">
                <a:solidFill>
                  <a:prstClr val="black"/>
                </a:solidFill>
                <a:latin typeface="Oswald" panose="020B0604020202020204" charset="0"/>
                <a:ea typeface="+mn-ea"/>
                <a:cs typeface="+mn-cs"/>
              </a:rPr>
              <a:t>Experiencia</a:t>
            </a:r>
            <a:endParaRPr lang="en-US" sz="2100" kern="1200" dirty="0">
              <a:solidFill>
                <a:prstClr val="black"/>
              </a:solidFill>
              <a:latin typeface="Oswald" panose="020B0604020202020204" charset="0"/>
              <a:ea typeface="+mn-ea"/>
              <a:cs typeface="+mn-cs"/>
            </a:endParaRPr>
          </a:p>
          <a:p>
            <a:pPr>
              <a:buFont typeface="Arial" pitchFamily="34" charset="0"/>
              <a:buChar char="•"/>
            </a:pPr>
            <a:r>
              <a:rPr lang="en-US" sz="2100" kern="1200" dirty="0" err="1">
                <a:solidFill>
                  <a:prstClr val="black"/>
                </a:solidFill>
                <a:latin typeface="Oswald" panose="020B0604020202020204" charset="0"/>
                <a:ea typeface="+mn-ea"/>
                <a:cs typeface="+mn-cs"/>
              </a:rPr>
              <a:t>Apropiación</a:t>
            </a:r>
            <a:r>
              <a:rPr lang="en-US" sz="2100" kern="1200" dirty="0">
                <a:solidFill>
                  <a:prstClr val="black"/>
                </a:solidFill>
                <a:latin typeface="Oswald" panose="020B0604020202020204" charset="0"/>
                <a:ea typeface="+mn-ea"/>
                <a:cs typeface="+mn-cs"/>
              </a:rPr>
              <a:t> cultural</a:t>
            </a:r>
          </a:p>
          <a:p>
            <a:pPr>
              <a:buFont typeface="Arial" pitchFamily="34" charset="0"/>
              <a:buChar char="•"/>
            </a:pPr>
            <a:r>
              <a:rPr lang="en-US" sz="2100" kern="1200" dirty="0" err="1">
                <a:solidFill>
                  <a:prstClr val="black"/>
                </a:solidFill>
                <a:latin typeface="Oswald" panose="020B0604020202020204" charset="0"/>
                <a:ea typeface="+mn-ea"/>
                <a:cs typeface="+mn-cs"/>
              </a:rPr>
              <a:t>Acontecimiento</a:t>
            </a:r>
            <a:r>
              <a:rPr lang="en-US" sz="2100" kern="1200" dirty="0">
                <a:solidFill>
                  <a:prstClr val="black"/>
                </a:solidFill>
                <a:latin typeface="Oswald" panose="020B0604020202020204" charset="0"/>
                <a:ea typeface="+mn-ea"/>
                <a:cs typeface="+mn-cs"/>
              </a:rPr>
              <a:t> </a:t>
            </a:r>
          </a:p>
          <a:p>
            <a:endParaRPr lang="en-US" sz="1350" kern="1200" dirty="0">
              <a:solidFill>
                <a:prstClr val="black"/>
              </a:solidFill>
              <a:latin typeface="Oswald" panose="020B0604020202020204" charset="0"/>
              <a:ea typeface="+mn-ea"/>
              <a:cs typeface="+mn-cs"/>
            </a:endParaRPr>
          </a:p>
        </p:txBody>
      </p:sp>
      <p:sp>
        <p:nvSpPr>
          <p:cNvPr id="8" name="Rectangle 7"/>
          <p:cNvSpPr/>
          <p:nvPr/>
        </p:nvSpPr>
        <p:spPr>
          <a:xfrm>
            <a:off x="6074707" y="4869188"/>
            <a:ext cx="3194797" cy="207749"/>
          </a:xfrm>
          <a:prstGeom prst="rect">
            <a:avLst/>
          </a:prstGeom>
        </p:spPr>
        <p:txBody>
          <a:bodyPr wrap="square">
            <a:spAutoFit/>
          </a:bodyPr>
          <a:lstStyle/>
          <a:p>
            <a:r>
              <a:rPr lang="es-PR" sz="750" kern="1200" dirty="0">
                <a:solidFill>
                  <a:prstClr val="black"/>
                </a:solidFill>
                <a:latin typeface="Oswald" panose="020B0604020202020204" charset="0"/>
                <a:ea typeface="+mn-ea"/>
                <a:cs typeface="+mn-cs"/>
              </a:rPr>
              <a:t>Puerta,  Aguirre, Serrano, </a:t>
            </a:r>
            <a:r>
              <a:rPr lang="es-PR" sz="750" kern="1200" dirty="0" err="1">
                <a:solidFill>
                  <a:prstClr val="black"/>
                </a:solidFill>
                <a:latin typeface="Oswald" panose="020B0604020202020204" charset="0"/>
                <a:ea typeface="+mn-ea"/>
                <a:cs typeface="+mn-cs"/>
              </a:rPr>
              <a:t>Ball</a:t>
            </a:r>
            <a:r>
              <a:rPr lang="es-PR" sz="750" kern="1200" dirty="0">
                <a:solidFill>
                  <a:prstClr val="black"/>
                </a:solidFill>
                <a:latin typeface="Oswald" panose="020B0604020202020204" charset="0"/>
                <a:ea typeface="+mn-ea"/>
                <a:cs typeface="+mn-cs"/>
              </a:rPr>
              <a:t>, Peña, </a:t>
            </a:r>
            <a:r>
              <a:rPr lang="es-PR" sz="750" kern="1200" dirty="0" err="1">
                <a:solidFill>
                  <a:prstClr val="black"/>
                </a:solidFill>
                <a:latin typeface="Oswald" panose="020B0604020202020204" charset="0"/>
                <a:ea typeface="+mn-ea"/>
                <a:cs typeface="+mn-cs"/>
              </a:rPr>
              <a:t>Barboza</a:t>
            </a:r>
            <a:r>
              <a:rPr lang="es-PR" sz="750" kern="1200" dirty="0">
                <a:solidFill>
                  <a:prstClr val="black"/>
                </a:solidFill>
                <a:latin typeface="Oswald" panose="020B0604020202020204" charset="0"/>
                <a:ea typeface="+mn-ea"/>
                <a:cs typeface="+mn-cs"/>
              </a:rPr>
              <a:t>, Figueroa &amp; Gutiérrez</a:t>
            </a:r>
            <a:r>
              <a:rPr lang="en-US" sz="750" kern="1200" dirty="0">
                <a:solidFill>
                  <a:prstClr val="black"/>
                </a:solidFill>
                <a:latin typeface="Oswald" panose="020B0604020202020204" charset="0"/>
                <a:ea typeface="+mn-ea"/>
                <a:cs typeface="+mn-cs"/>
              </a:rPr>
              <a:t> </a:t>
            </a:r>
            <a:r>
              <a:rPr lang="es-PR" sz="750" kern="1200" dirty="0">
                <a:solidFill>
                  <a:prstClr val="black"/>
                </a:solidFill>
                <a:latin typeface="Oswald" panose="020B0604020202020204" charset="0"/>
                <a:ea typeface="+mn-ea"/>
                <a:cs typeface="+mn-cs"/>
              </a:rPr>
              <a:t>(2006)</a:t>
            </a:r>
            <a:endParaRPr lang="en-US" sz="750" kern="1200" dirty="0">
              <a:solidFill>
                <a:prstClr val="black"/>
              </a:solidFill>
              <a:latin typeface="Oswald" panose="020B0604020202020204" charset="0"/>
              <a:ea typeface="+mn-ea"/>
              <a:cs typeface="+mn-cs"/>
            </a:endParaRPr>
          </a:p>
        </p:txBody>
      </p:sp>
    </p:spTree>
    <p:extLst>
      <p:ext uri="{BB962C8B-B14F-4D97-AF65-F5344CB8AC3E}">
        <p14:creationId xmlns:p14="http://schemas.microsoft.com/office/powerpoint/2010/main" val="3671281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6870" y="371794"/>
            <a:ext cx="4321053" cy="4289854"/>
          </a:xfrm>
          <a:prstGeom prst="rect">
            <a:avLst/>
          </a:prstGeom>
        </p:spPr>
      </p:pic>
      <p:sp>
        <p:nvSpPr>
          <p:cNvPr id="7" name="Rectangle 6"/>
          <p:cNvSpPr/>
          <p:nvPr/>
        </p:nvSpPr>
        <p:spPr>
          <a:xfrm>
            <a:off x="200586" y="4676214"/>
            <a:ext cx="1371600" cy="369332"/>
          </a:xfrm>
          <a:prstGeom prst="rect">
            <a:avLst/>
          </a:prstGeom>
        </p:spPr>
        <p:txBody>
          <a:bodyPr wrap="square">
            <a:spAutoFit/>
          </a:bodyPr>
          <a:lstStyle/>
          <a:p>
            <a:r>
              <a:rPr lang="en-US" sz="900" b="1" dirty="0">
                <a:solidFill>
                  <a:prstClr val="black"/>
                </a:solidFill>
                <a:latin typeface="Oswald" panose="020B0604020202020204" charset="0"/>
              </a:rPr>
              <a:t>“El </a:t>
            </a:r>
            <a:r>
              <a:rPr lang="en-US" sz="900" b="1" dirty="0" err="1">
                <a:solidFill>
                  <a:prstClr val="black"/>
                </a:solidFill>
                <a:latin typeface="Oswald" panose="020B0604020202020204" charset="0"/>
              </a:rPr>
              <a:t>impacto</a:t>
            </a:r>
            <a:r>
              <a:rPr lang="en-US" sz="900" b="1" dirty="0">
                <a:solidFill>
                  <a:prstClr val="black"/>
                </a:solidFill>
                <a:latin typeface="Oswald" panose="020B0604020202020204" charset="0"/>
              </a:rPr>
              <a:t> de un </a:t>
            </a:r>
            <a:r>
              <a:rPr lang="en-US" sz="900" b="1" dirty="0" err="1">
                <a:solidFill>
                  <a:prstClr val="black"/>
                </a:solidFill>
                <a:latin typeface="Oswald" panose="020B0604020202020204" charset="0"/>
              </a:rPr>
              <a:t>libro</a:t>
            </a:r>
            <a:r>
              <a:rPr lang="en-US" sz="900" b="1" dirty="0">
                <a:solidFill>
                  <a:prstClr val="black"/>
                </a:solidFill>
                <a:latin typeface="Oswald" panose="020B0604020202020204" charset="0"/>
              </a:rPr>
              <a:t>” </a:t>
            </a:r>
            <a:r>
              <a:rPr lang="es-ES" sz="900" b="1" dirty="0">
                <a:solidFill>
                  <a:prstClr val="black"/>
                </a:solidFill>
                <a:latin typeface="Oswald" panose="020B0604020202020204" charset="0"/>
              </a:rPr>
              <a:t>Jorge Méndez Blake, 2007</a:t>
            </a:r>
            <a:endParaRPr lang="en-US" sz="900" b="1" dirty="0">
              <a:solidFill>
                <a:prstClr val="black"/>
              </a:solidFill>
              <a:latin typeface="Oswald" panose="020B0604020202020204" charset="0"/>
            </a:endParaRPr>
          </a:p>
        </p:txBody>
      </p:sp>
      <p:graphicFrame>
        <p:nvGraphicFramePr>
          <p:cNvPr id="3" name="Diagram 2"/>
          <p:cNvGraphicFramePr/>
          <p:nvPr>
            <p:extLst>
              <p:ext uri="{D42A27DB-BD31-4B8C-83A1-F6EECF244321}">
                <p14:modId xmlns:p14="http://schemas.microsoft.com/office/powerpoint/2010/main" val="2103022343"/>
              </p:ext>
            </p:extLst>
          </p:nvPr>
        </p:nvGraphicFramePr>
        <p:xfrm>
          <a:off x="4455458" y="342526"/>
          <a:ext cx="4688542" cy="4381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884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720" y="95922"/>
            <a:ext cx="6172200" cy="1200150"/>
          </a:xfrm>
        </p:spPr>
        <p:txBody>
          <a:bodyPr>
            <a:normAutofit/>
          </a:bodyPr>
          <a:lstStyle/>
          <a:p>
            <a:pPr>
              <a:lnSpc>
                <a:spcPct val="115000"/>
              </a:lnSpc>
              <a:spcBef>
                <a:spcPts val="0"/>
              </a:spcBef>
              <a:spcAft>
                <a:spcPts val="750"/>
              </a:spcAft>
              <a:buNone/>
            </a:pPr>
            <a:r>
              <a:rPr lang="es-PR" sz="4000" b="1" dirty="0">
                <a:solidFill>
                  <a:schemeClr val="tx1"/>
                </a:solidFill>
                <a:latin typeface="Oswald" panose="020B0604020202020204" charset="0"/>
                <a:ea typeface="Calibri" panose="020F0502020204030204" pitchFamily="34" charset="0"/>
                <a:cs typeface="Times New Roman" panose="02020603050405020304" pitchFamily="18" charset="0"/>
              </a:rPr>
              <a:t>La responsabilidad del...</a:t>
            </a:r>
          </a:p>
          <a:p>
            <a:pPr>
              <a:lnSpc>
                <a:spcPct val="115000"/>
              </a:lnSpc>
              <a:spcBef>
                <a:spcPts val="0"/>
              </a:spcBef>
              <a:spcAft>
                <a:spcPts val="750"/>
              </a:spcAft>
              <a:buNone/>
            </a:pPr>
            <a:endParaRPr lang="es-PR" sz="4000" b="1" dirty="0">
              <a:solidFill>
                <a:schemeClr val="tx1"/>
              </a:solidFill>
              <a:latin typeface="Oswald" panose="020B0604020202020204" charset="0"/>
              <a:ea typeface="Calibri" panose="020F0502020204030204" pitchFamily="34" charset="0"/>
              <a:cs typeface="Times New Roman" panose="02020603050405020304" pitchFamily="18" charset="0"/>
            </a:endParaRPr>
          </a:p>
          <a:p>
            <a:pPr>
              <a:lnSpc>
                <a:spcPct val="115000"/>
              </a:lnSpc>
              <a:spcBef>
                <a:spcPts val="0"/>
              </a:spcBef>
              <a:spcAft>
                <a:spcPts val="750"/>
              </a:spcAft>
              <a:buNone/>
            </a:pPr>
            <a:endParaRPr lang="es-PR" sz="4000" b="1" dirty="0">
              <a:solidFill>
                <a:schemeClr val="tx1"/>
              </a:solidFill>
              <a:latin typeface="Oswald" panose="020B0604020202020204" charset="0"/>
              <a:ea typeface="Calibri" panose="020F0502020204030204" pitchFamily="34" charset="0"/>
              <a:cs typeface="Times New Roman" panose="02020603050405020304" pitchFamily="18" charset="0"/>
            </a:endParaRPr>
          </a:p>
          <a:p>
            <a:pPr>
              <a:lnSpc>
                <a:spcPct val="115000"/>
              </a:lnSpc>
              <a:spcBef>
                <a:spcPts val="0"/>
              </a:spcBef>
              <a:spcAft>
                <a:spcPts val="750"/>
              </a:spcAft>
              <a:buNone/>
            </a:pPr>
            <a:endParaRPr lang="en-US" sz="4000" b="1" dirty="0">
              <a:solidFill>
                <a:schemeClr val="tx1"/>
              </a:solidFill>
              <a:latin typeface="Oswald" panose="020B0604020202020204" charset="0"/>
              <a:ea typeface="Calibri" panose="020F0502020204030204" pitchFamily="34" charset="0"/>
              <a:cs typeface="Times New Roman" panose="02020603050405020304" pitchFamily="18" charset="0"/>
            </a:endParaRPr>
          </a:p>
          <a:p>
            <a:endParaRPr lang="en-US" sz="4000" b="1" dirty="0">
              <a:solidFill>
                <a:schemeClr val="tx1"/>
              </a:solidFill>
              <a:latin typeface="Oswald" panose="020B0604020202020204" charset="0"/>
            </a:endParaRPr>
          </a:p>
        </p:txBody>
      </p:sp>
      <p:graphicFrame>
        <p:nvGraphicFramePr>
          <p:cNvPr id="6" name="Diagram 5"/>
          <p:cNvGraphicFramePr/>
          <p:nvPr>
            <p:extLst>
              <p:ext uri="{D42A27DB-BD31-4B8C-83A1-F6EECF244321}">
                <p14:modId xmlns:p14="http://schemas.microsoft.com/office/powerpoint/2010/main" val="720560000"/>
              </p:ext>
            </p:extLst>
          </p:nvPr>
        </p:nvGraphicFramePr>
        <p:xfrm>
          <a:off x="537210" y="1085850"/>
          <a:ext cx="7909560" cy="3703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rot="19089267">
            <a:off x="211584" y="1725050"/>
            <a:ext cx="1591760" cy="415498"/>
          </a:xfrm>
          <a:prstGeom prst="rect">
            <a:avLst/>
          </a:prstGeom>
          <a:noFill/>
        </p:spPr>
        <p:txBody>
          <a:bodyPr wrap="square" rtlCol="0">
            <a:spAutoFit/>
          </a:bodyPr>
          <a:lstStyle/>
          <a:p>
            <a:r>
              <a:rPr lang="en-US" sz="2100" b="1" dirty="0" err="1">
                <a:solidFill>
                  <a:schemeClr val="tx1"/>
                </a:solidFill>
                <a:latin typeface="Oswald" panose="020B0604020202020204" charset="0"/>
              </a:rPr>
              <a:t>Maestr</a:t>
            </a:r>
            <a:r>
              <a:rPr lang="en-US" sz="2100" b="1" dirty="0">
                <a:solidFill>
                  <a:schemeClr val="tx1"/>
                </a:solidFill>
                <a:latin typeface="Oswald" panose="020B0604020202020204" charset="0"/>
              </a:rPr>
              <a:t>@</a:t>
            </a:r>
          </a:p>
        </p:txBody>
      </p:sp>
      <p:sp>
        <p:nvSpPr>
          <p:cNvPr id="8" name="TextBox 7"/>
          <p:cNvSpPr txBox="1"/>
          <p:nvPr/>
        </p:nvSpPr>
        <p:spPr>
          <a:xfrm rot="2356736">
            <a:off x="6914550" y="2219075"/>
            <a:ext cx="2007668" cy="415498"/>
          </a:xfrm>
          <a:prstGeom prst="rect">
            <a:avLst/>
          </a:prstGeom>
          <a:noFill/>
        </p:spPr>
        <p:txBody>
          <a:bodyPr wrap="square" rtlCol="0">
            <a:spAutoFit/>
          </a:bodyPr>
          <a:lstStyle/>
          <a:p>
            <a:r>
              <a:rPr lang="en-US" sz="2100" b="1" dirty="0" err="1">
                <a:solidFill>
                  <a:schemeClr val="tx1"/>
                </a:solidFill>
                <a:latin typeface="Oswald" panose="020B0604020202020204" charset="0"/>
              </a:rPr>
              <a:t>Bibliotecari</a:t>
            </a:r>
            <a:r>
              <a:rPr lang="en-US" sz="2100" b="1" dirty="0">
                <a:solidFill>
                  <a:schemeClr val="tx1"/>
                </a:solidFill>
                <a:latin typeface="Oswald" panose="020B0604020202020204" charset="0"/>
              </a:rPr>
              <a:t>@</a:t>
            </a:r>
          </a:p>
        </p:txBody>
      </p:sp>
      <p:sp>
        <p:nvSpPr>
          <p:cNvPr id="9" name="TextBox 8"/>
          <p:cNvSpPr txBox="1"/>
          <p:nvPr/>
        </p:nvSpPr>
        <p:spPr>
          <a:xfrm>
            <a:off x="7323269" y="4001172"/>
            <a:ext cx="2457450" cy="1323439"/>
          </a:xfrm>
          <a:prstGeom prst="rect">
            <a:avLst/>
          </a:prstGeom>
          <a:noFill/>
        </p:spPr>
        <p:txBody>
          <a:bodyPr wrap="square" rtlCol="0">
            <a:spAutoFit/>
          </a:bodyPr>
          <a:lstStyle/>
          <a:p>
            <a:pPr>
              <a:buFont typeface="Arial" pitchFamily="34" charset="0"/>
              <a:buChar char="•"/>
            </a:pPr>
            <a:r>
              <a:rPr lang="en-US" sz="2000" b="1" dirty="0">
                <a:solidFill>
                  <a:schemeClr val="tx1"/>
                </a:solidFill>
                <a:latin typeface="Oswald" panose="020B0604020202020204" charset="0"/>
              </a:rPr>
              <a:t>social </a:t>
            </a:r>
          </a:p>
          <a:p>
            <a:pPr>
              <a:buFont typeface="Arial" pitchFamily="34" charset="0"/>
              <a:buChar char="•"/>
            </a:pPr>
            <a:r>
              <a:rPr lang="en-US" sz="2000" b="1" dirty="0">
                <a:solidFill>
                  <a:schemeClr val="tx1"/>
                </a:solidFill>
                <a:latin typeface="Oswald" panose="020B0604020202020204" charset="0"/>
              </a:rPr>
              <a:t>moral</a:t>
            </a:r>
          </a:p>
          <a:p>
            <a:pPr>
              <a:buFont typeface="Arial" pitchFamily="34" charset="0"/>
              <a:buChar char="•"/>
            </a:pPr>
            <a:r>
              <a:rPr lang="en-US" sz="2000" b="1" dirty="0" smtClean="0">
                <a:solidFill>
                  <a:schemeClr val="tx1"/>
                </a:solidFill>
                <a:latin typeface="Oswald" panose="020B0604020202020204" charset="0"/>
              </a:rPr>
              <a:t>ineludible</a:t>
            </a:r>
            <a:endParaRPr lang="en-US" sz="2000" b="1" dirty="0">
              <a:solidFill>
                <a:schemeClr val="tx1"/>
              </a:solidFill>
              <a:latin typeface="Oswald" panose="020B0604020202020204" charset="0"/>
            </a:endParaRPr>
          </a:p>
          <a:p>
            <a:pPr>
              <a:buFont typeface="Arial" pitchFamily="34" charset="0"/>
              <a:buChar char="•"/>
            </a:pPr>
            <a:endParaRPr lang="en-US" sz="2000" b="1" dirty="0">
              <a:solidFill>
                <a:schemeClr val="tx1"/>
              </a:solidFill>
              <a:latin typeface="Oswald" panose="020B0604020202020204" charset="0"/>
            </a:endParaRPr>
          </a:p>
        </p:txBody>
      </p:sp>
      <p:sp>
        <p:nvSpPr>
          <p:cNvPr id="4" name="Rectangle 3"/>
          <p:cNvSpPr/>
          <p:nvPr/>
        </p:nvSpPr>
        <p:spPr>
          <a:xfrm>
            <a:off x="0" y="4582772"/>
            <a:ext cx="6822141" cy="461665"/>
          </a:xfrm>
          <a:prstGeom prst="rect">
            <a:avLst/>
          </a:prstGeom>
        </p:spPr>
        <p:txBody>
          <a:bodyPr wrap="square">
            <a:spAutoFit/>
          </a:bodyPr>
          <a:lstStyle/>
          <a:p>
            <a:r>
              <a:rPr lang="es-ES" sz="1200" b="1" dirty="0" smtClean="0">
                <a:latin typeface="Oswald" panose="020B0604020202020204" charset="0"/>
              </a:rPr>
              <a:t>“La </a:t>
            </a:r>
            <a:r>
              <a:rPr lang="es-ES" sz="1200" b="1" dirty="0">
                <a:latin typeface="Oswald" panose="020B0604020202020204" charset="0"/>
              </a:rPr>
              <a:t>moral es la </a:t>
            </a:r>
            <a:r>
              <a:rPr lang="es-ES" sz="1200" b="1" dirty="0" smtClean="0">
                <a:latin typeface="Oswald" panose="020B0604020202020204" charset="0"/>
              </a:rPr>
              <a:t>repetición </a:t>
            </a:r>
            <a:r>
              <a:rPr lang="es-ES" sz="1200" b="1" dirty="0">
                <a:latin typeface="Oswald" panose="020B0604020202020204" charset="0"/>
              </a:rPr>
              <a:t>de actos buenos o buenas costumbres. No es un asunto intelectual, </a:t>
            </a:r>
            <a:endParaRPr lang="es-ES" sz="1200" b="1" dirty="0" smtClean="0">
              <a:latin typeface="Oswald" panose="020B0604020202020204" charset="0"/>
            </a:endParaRPr>
          </a:p>
          <a:p>
            <a:r>
              <a:rPr lang="es-ES" sz="1200" b="1" dirty="0" smtClean="0">
                <a:latin typeface="Oswald" panose="020B0604020202020204" charset="0"/>
              </a:rPr>
              <a:t>sino </a:t>
            </a:r>
            <a:r>
              <a:rPr lang="es-ES" sz="1200" b="1" dirty="0">
                <a:latin typeface="Oswald" panose="020B0604020202020204" charset="0"/>
              </a:rPr>
              <a:t>que es </a:t>
            </a:r>
            <a:r>
              <a:rPr lang="es-ES" sz="1200" b="1" dirty="0" smtClean="0">
                <a:latin typeface="Oswald" panose="020B0604020202020204" charset="0"/>
              </a:rPr>
              <a:t>práctico”… (Eugenio María de Hostos)</a:t>
            </a:r>
            <a:endParaRPr lang="en-US" sz="1200" b="1" dirty="0">
              <a:latin typeface="Oswald" panose="020B0604020202020204" charset="0"/>
            </a:endParaRPr>
          </a:p>
        </p:txBody>
      </p:sp>
    </p:spTree>
    <p:extLst>
      <p:ext uri="{BB962C8B-B14F-4D97-AF65-F5344CB8AC3E}">
        <p14:creationId xmlns:p14="http://schemas.microsoft.com/office/powerpoint/2010/main" val="419040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sz="4000" dirty="0">
                <a:solidFill>
                  <a:srgbClr val="4D96B8"/>
                </a:solidFill>
                <a:latin typeface="Oswald" panose="020B0604020202020204" charset="0"/>
              </a:rPr>
              <a:t>Promoción de la lectura</a:t>
            </a:r>
            <a:endParaRPr lang="en-US" sz="4000" dirty="0"/>
          </a:p>
        </p:txBody>
      </p:sp>
      <p:sp>
        <p:nvSpPr>
          <p:cNvPr id="3" name="Text Placeholder 2"/>
          <p:cNvSpPr>
            <a:spLocks noGrp="1"/>
          </p:cNvSpPr>
          <p:nvPr>
            <p:ph type="body" idx="1"/>
          </p:nvPr>
        </p:nvSpPr>
        <p:spPr>
          <a:xfrm>
            <a:off x="1362635" y="1333996"/>
            <a:ext cx="6801375" cy="1525745"/>
          </a:xfrm>
        </p:spPr>
        <p:txBody>
          <a:bodyPr/>
          <a:lstStyle/>
          <a:p>
            <a:pPr marL="257175" lvl="2" indent="-257175">
              <a:buNone/>
            </a:pPr>
            <a:r>
              <a:rPr lang="es-ES" sz="1200" dirty="0" smtClean="0"/>
              <a:t>   </a:t>
            </a:r>
            <a:r>
              <a:rPr lang="es-ES" sz="1400" dirty="0"/>
              <a:t> </a:t>
            </a:r>
            <a:r>
              <a:rPr lang="es-PR" sz="1400" dirty="0">
                <a:latin typeface="Oswald" panose="020B0604020202020204" charset="0"/>
              </a:rPr>
              <a:t>“Conjunto de actividades y acciones sistemáticas, continuas, con características diversas, encaminadas a un mismo objetivo: motivar, despertar o fortalecer el gusto e interés por los materiales de lectura en general y su utilización activa, como herramientas cotidiana, bien sea con fines informativos, instructivos, educativos, recreativos, etc</a:t>
            </a:r>
            <a:r>
              <a:rPr lang="es-PR" sz="1400" dirty="0" smtClean="0">
                <a:latin typeface="Oswald" panose="020B0604020202020204" charset="0"/>
              </a:rPr>
              <a:t>.”…</a:t>
            </a:r>
            <a:endParaRPr lang="es-PR" sz="1200" dirty="0">
              <a:latin typeface="Oswald" panose="020B0604020202020204" charset="0"/>
            </a:endParaRPr>
          </a:p>
          <a:p>
            <a:pPr lvl="2">
              <a:buNone/>
            </a:pPr>
            <a:r>
              <a:rPr lang="es-PR" sz="1000" dirty="0" smtClean="0">
                <a:latin typeface="Oswald" panose="020B0604020202020204" charset="0"/>
              </a:rPr>
              <a:t>		 				          (</a:t>
            </a:r>
            <a:r>
              <a:rPr lang="es-PR" sz="800" dirty="0" smtClean="0">
                <a:latin typeface="Oswald" panose="020B0604020202020204" charset="0"/>
              </a:rPr>
              <a:t>Naranjo Vélez, 2005)</a:t>
            </a:r>
            <a:endParaRPr lang="en-US" sz="1200" dirty="0">
              <a:latin typeface="Oswald" panose="020B0604020202020204" charset="0"/>
            </a:endParaRPr>
          </a:p>
          <a:p>
            <a:pPr>
              <a:buNone/>
            </a:pPr>
            <a:endParaRPr lang="en-US" sz="1200" dirty="0"/>
          </a:p>
        </p:txBody>
      </p:sp>
      <p:sp>
        <p:nvSpPr>
          <p:cNvPr id="5" name="Rectangle 4"/>
          <p:cNvSpPr/>
          <p:nvPr/>
        </p:nvSpPr>
        <p:spPr>
          <a:xfrm>
            <a:off x="1506071" y="2782910"/>
            <a:ext cx="6965576" cy="1538883"/>
          </a:xfrm>
          <a:prstGeom prst="rect">
            <a:avLst/>
          </a:prstGeom>
        </p:spPr>
        <p:txBody>
          <a:bodyPr wrap="square">
            <a:spAutoFit/>
          </a:bodyPr>
          <a:lstStyle/>
          <a:p>
            <a:pPr lvl="0">
              <a:buClr>
                <a:srgbClr val="25212A"/>
              </a:buClr>
              <a:buSzPct val="100000"/>
            </a:pPr>
            <a:r>
              <a:rPr lang="en-US" dirty="0">
                <a:solidFill>
                  <a:srgbClr val="25212A"/>
                </a:solidFill>
                <a:latin typeface="Oswald" panose="020B0604020202020204" charset="0"/>
                <a:ea typeface="Tinos"/>
                <a:cs typeface="Tinos"/>
                <a:sym typeface="Tinos"/>
              </a:rPr>
              <a:t>“Un </a:t>
            </a:r>
            <a:r>
              <a:rPr lang="en-US" dirty="0" err="1">
                <a:solidFill>
                  <a:srgbClr val="25212A"/>
                </a:solidFill>
                <a:latin typeface="Oswald" panose="020B0604020202020204" charset="0"/>
                <a:ea typeface="Tinos"/>
                <a:cs typeface="Tinos"/>
                <a:sym typeface="Tinos"/>
              </a:rPr>
              <a:t>acercamiento</a:t>
            </a:r>
            <a:r>
              <a:rPr lang="en-US" dirty="0">
                <a:solidFill>
                  <a:srgbClr val="25212A"/>
                </a:solidFill>
                <a:latin typeface="Oswald" panose="020B0604020202020204" charset="0"/>
                <a:ea typeface="Tinos"/>
                <a:cs typeface="Tinos"/>
                <a:sym typeface="Tinos"/>
              </a:rPr>
              <a:t> que </a:t>
            </a:r>
            <a:r>
              <a:rPr lang="en-US" dirty="0" err="1">
                <a:solidFill>
                  <a:srgbClr val="25212A"/>
                </a:solidFill>
                <a:latin typeface="Oswald" panose="020B0604020202020204" charset="0"/>
                <a:ea typeface="Tinos"/>
                <a:cs typeface="Tinos"/>
                <a:sym typeface="Tinos"/>
              </a:rPr>
              <a:t>promueve</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una</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apropiación</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hacia</a:t>
            </a:r>
            <a:r>
              <a:rPr lang="en-US" dirty="0">
                <a:solidFill>
                  <a:srgbClr val="25212A"/>
                </a:solidFill>
                <a:latin typeface="Oswald" panose="020B0604020202020204" charset="0"/>
                <a:ea typeface="Tinos"/>
                <a:cs typeface="Tinos"/>
                <a:sym typeface="Tinos"/>
              </a:rPr>
              <a:t> la </a:t>
            </a:r>
            <a:r>
              <a:rPr lang="en-US" dirty="0" err="1">
                <a:solidFill>
                  <a:srgbClr val="25212A"/>
                </a:solidFill>
                <a:latin typeface="Oswald" panose="020B0604020202020204" charset="0"/>
                <a:ea typeface="Tinos"/>
                <a:cs typeface="Tinos"/>
                <a:sym typeface="Tinos"/>
              </a:rPr>
              <a:t>lectura</a:t>
            </a:r>
            <a:r>
              <a:rPr lang="en-US" dirty="0">
                <a:solidFill>
                  <a:srgbClr val="25212A"/>
                </a:solidFill>
                <a:latin typeface="Oswald" panose="020B0604020202020204" charset="0"/>
                <a:ea typeface="Tinos"/>
                <a:cs typeface="Tinos"/>
                <a:sym typeface="Tinos"/>
              </a:rPr>
              <a:t> </a:t>
            </a:r>
            <a:r>
              <a:rPr lang="en-US" b="1" dirty="0">
                <a:solidFill>
                  <a:srgbClr val="25212A"/>
                </a:solidFill>
                <a:latin typeface="Oswald" panose="020B0604020202020204" charset="0"/>
                <a:ea typeface="Tinos"/>
                <a:cs typeface="Tinos"/>
                <a:sym typeface="Tinos"/>
              </a:rPr>
              <a:t>no </a:t>
            </a:r>
            <a:r>
              <a:rPr lang="en-US" b="1" dirty="0" err="1">
                <a:solidFill>
                  <a:srgbClr val="25212A"/>
                </a:solidFill>
                <a:latin typeface="Oswald" panose="020B0604020202020204" charset="0"/>
                <a:ea typeface="Tinos"/>
                <a:cs typeface="Tinos"/>
                <a:sym typeface="Tinos"/>
              </a:rPr>
              <a:t>es</a:t>
            </a:r>
            <a:r>
              <a:rPr lang="en-US" b="1" dirty="0">
                <a:solidFill>
                  <a:srgbClr val="25212A"/>
                </a:solidFill>
                <a:latin typeface="Oswald" panose="020B0604020202020204" charset="0"/>
                <a:ea typeface="Tinos"/>
                <a:cs typeface="Tinos"/>
                <a:sym typeface="Tinos"/>
              </a:rPr>
              <a:t> </a:t>
            </a:r>
            <a:r>
              <a:rPr lang="en-US" b="1" dirty="0" err="1">
                <a:solidFill>
                  <a:srgbClr val="25212A"/>
                </a:solidFill>
                <a:latin typeface="Oswald" panose="020B0604020202020204" charset="0"/>
                <a:ea typeface="Tinos"/>
                <a:cs typeface="Tinos"/>
                <a:sym typeface="Tinos"/>
              </a:rPr>
              <a:t>una</a:t>
            </a:r>
            <a:r>
              <a:rPr lang="en-US" b="1" dirty="0">
                <a:solidFill>
                  <a:srgbClr val="25212A"/>
                </a:solidFill>
                <a:latin typeface="Oswald" panose="020B0604020202020204" charset="0"/>
                <a:ea typeface="Tinos"/>
                <a:cs typeface="Tinos"/>
                <a:sym typeface="Tinos"/>
              </a:rPr>
              <a:t> </a:t>
            </a:r>
            <a:r>
              <a:rPr lang="en-US" b="1" dirty="0" err="1">
                <a:solidFill>
                  <a:srgbClr val="25212A"/>
                </a:solidFill>
                <a:latin typeface="Oswald" panose="020B0604020202020204" charset="0"/>
                <a:ea typeface="Tinos"/>
                <a:cs typeface="Tinos"/>
                <a:sym typeface="Tinos"/>
              </a:rPr>
              <a:t>tarea</a:t>
            </a:r>
            <a:r>
              <a:rPr lang="en-US" b="1" dirty="0">
                <a:solidFill>
                  <a:srgbClr val="25212A"/>
                </a:solidFill>
                <a:latin typeface="Oswald" panose="020B0604020202020204" charset="0"/>
                <a:ea typeface="Tinos"/>
                <a:cs typeface="Tinos"/>
                <a:sym typeface="Tinos"/>
              </a:rPr>
              <a:t> simple</a:t>
            </a:r>
            <a:r>
              <a:rPr lang="en-US" dirty="0">
                <a:solidFill>
                  <a:srgbClr val="25212A"/>
                </a:solidFill>
                <a:latin typeface="Oswald" panose="020B0604020202020204" charset="0"/>
                <a:ea typeface="Tinos"/>
                <a:cs typeface="Tinos"/>
                <a:sym typeface="Tinos"/>
              </a:rPr>
              <a:t>. No </a:t>
            </a:r>
            <a:r>
              <a:rPr lang="en-US" dirty="0" err="1">
                <a:solidFill>
                  <a:srgbClr val="25212A"/>
                </a:solidFill>
                <a:latin typeface="Oswald" panose="020B0604020202020204" charset="0"/>
                <a:ea typeface="Tinos"/>
                <a:cs typeface="Tinos"/>
                <a:sym typeface="Tinos"/>
              </a:rPr>
              <a:t>existen</a:t>
            </a:r>
            <a:r>
              <a:rPr lang="en-US" dirty="0">
                <a:solidFill>
                  <a:srgbClr val="25212A"/>
                </a:solidFill>
                <a:latin typeface="Oswald" panose="020B0604020202020204" charset="0"/>
                <a:ea typeface="Tinos"/>
                <a:cs typeface="Tinos"/>
                <a:sym typeface="Tinos"/>
              </a:rPr>
              <a:t> formulas </a:t>
            </a:r>
            <a:r>
              <a:rPr lang="en-US" dirty="0" err="1">
                <a:solidFill>
                  <a:srgbClr val="25212A"/>
                </a:solidFill>
                <a:latin typeface="Oswald" panose="020B0604020202020204" charset="0"/>
                <a:ea typeface="Tinos"/>
                <a:cs typeface="Tinos"/>
                <a:sym typeface="Tinos"/>
              </a:rPr>
              <a:t>mágicas</a:t>
            </a:r>
            <a:r>
              <a:rPr lang="en-US" dirty="0">
                <a:solidFill>
                  <a:srgbClr val="25212A"/>
                </a:solidFill>
                <a:latin typeface="Oswald" panose="020B0604020202020204" charset="0"/>
                <a:ea typeface="Tinos"/>
                <a:cs typeface="Tinos"/>
                <a:sym typeface="Tinos"/>
              </a:rPr>
              <a:t> que </a:t>
            </a:r>
            <a:r>
              <a:rPr lang="en-US" dirty="0" err="1">
                <a:solidFill>
                  <a:srgbClr val="25212A"/>
                </a:solidFill>
                <a:latin typeface="Oswald" panose="020B0604020202020204" charset="0"/>
                <a:ea typeface="Tinos"/>
                <a:cs typeface="Tinos"/>
                <a:sym typeface="Tinos"/>
              </a:rPr>
              <a:t>nos</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indiquen</a:t>
            </a:r>
            <a:r>
              <a:rPr lang="en-US" dirty="0">
                <a:solidFill>
                  <a:srgbClr val="25212A"/>
                </a:solidFill>
                <a:latin typeface="Oswald" panose="020B0604020202020204" charset="0"/>
                <a:ea typeface="Tinos"/>
                <a:cs typeface="Tinos"/>
                <a:sym typeface="Tinos"/>
              </a:rPr>
              <a:t> el </a:t>
            </a:r>
            <a:r>
              <a:rPr lang="en-US" dirty="0" err="1">
                <a:solidFill>
                  <a:srgbClr val="25212A"/>
                </a:solidFill>
                <a:latin typeface="Oswald" panose="020B0604020202020204" charset="0"/>
                <a:ea typeface="Tinos"/>
                <a:cs typeface="Tinos"/>
                <a:sym typeface="Tinos"/>
              </a:rPr>
              <a:t>camino</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certero</a:t>
            </a:r>
            <a:r>
              <a:rPr lang="en-US" dirty="0">
                <a:solidFill>
                  <a:srgbClr val="25212A"/>
                </a:solidFill>
                <a:latin typeface="Oswald" panose="020B0604020202020204" charset="0"/>
                <a:ea typeface="Tinos"/>
                <a:cs typeface="Tinos"/>
                <a:sym typeface="Tinos"/>
              </a:rPr>
              <a:t> o la </a:t>
            </a:r>
            <a:r>
              <a:rPr lang="en-US" dirty="0" err="1">
                <a:solidFill>
                  <a:srgbClr val="25212A"/>
                </a:solidFill>
                <a:latin typeface="Oswald" panose="020B0604020202020204" charset="0"/>
                <a:ea typeface="Tinos"/>
                <a:cs typeface="Tinos"/>
                <a:sym typeface="Tinos"/>
              </a:rPr>
              <a:t>vía</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expedita</a:t>
            </a:r>
            <a:r>
              <a:rPr lang="en-US" dirty="0">
                <a:solidFill>
                  <a:srgbClr val="25212A"/>
                </a:solidFill>
                <a:latin typeface="Oswald" panose="020B0604020202020204" charset="0"/>
                <a:ea typeface="Tinos"/>
                <a:cs typeface="Tinos"/>
                <a:sym typeface="Tinos"/>
              </a:rPr>
              <a:t> para </a:t>
            </a:r>
            <a:r>
              <a:rPr lang="en-US" dirty="0" err="1">
                <a:solidFill>
                  <a:srgbClr val="25212A"/>
                </a:solidFill>
                <a:latin typeface="Oswald" panose="020B0604020202020204" charset="0"/>
                <a:ea typeface="Tinos"/>
                <a:cs typeface="Tinos"/>
                <a:sym typeface="Tinos"/>
              </a:rPr>
              <a:t>favorecer</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esta</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formación</a:t>
            </a:r>
            <a:r>
              <a:rPr lang="en-US" dirty="0">
                <a:solidFill>
                  <a:srgbClr val="25212A"/>
                </a:solidFill>
                <a:latin typeface="Oswald" panose="020B0604020202020204" charset="0"/>
                <a:ea typeface="Tinos"/>
                <a:cs typeface="Tinos"/>
                <a:sym typeface="Tinos"/>
              </a:rPr>
              <a:t>. Sin embargo, </a:t>
            </a:r>
            <a:r>
              <a:rPr lang="en-US" dirty="0" err="1">
                <a:solidFill>
                  <a:srgbClr val="25212A"/>
                </a:solidFill>
                <a:latin typeface="Oswald" panose="020B0604020202020204" charset="0"/>
                <a:ea typeface="Tinos"/>
                <a:cs typeface="Tinos"/>
                <a:sym typeface="Tinos"/>
              </a:rPr>
              <a:t>sabemos</a:t>
            </a:r>
            <a:r>
              <a:rPr lang="en-US" dirty="0">
                <a:solidFill>
                  <a:srgbClr val="25212A"/>
                </a:solidFill>
                <a:latin typeface="Oswald" panose="020B0604020202020204" charset="0"/>
                <a:ea typeface="Tinos"/>
                <a:cs typeface="Tinos"/>
                <a:sym typeface="Tinos"/>
              </a:rPr>
              <a:t> que </a:t>
            </a:r>
            <a:r>
              <a:rPr lang="en-US" dirty="0" err="1">
                <a:solidFill>
                  <a:srgbClr val="25212A"/>
                </a:solidFill>
                <a:latin typeface="Oswald" panose="020B0604020202020204" charset="0"/>
                <a:ea typeface="Tinos"/>
                <a:cs typeface="Tinos"/>
                <a:sym typeface="Tinos"/>
              </a:rPr>
              <a:t>llegar</a:t>
            </a:r>
            <a:r>
              <a:rPr lang="en-US" dirty="0">
                <a:solidFill>
                  <a:srgbClr val="25212A"/>
                </a:solidFill>
                <a:latin typeface="Oswald" panose="020B0604020202020204" charset="0"/>
                <a:ea typeface="Tinos"/>
                <a:cs typeface="Tinos"/>
                <a:sym typeface="Tinos"/>
              </a:rPr>
              <a:t> a </a:t>
            </a:r>
            <a:r>
              <a:rPr lang="en-US" dirty="0" err="1">
                <a:solidFill>
                  <a:srgbClr val="25212A"/>
                </a:solidFill>
                <a:latin typeface="Oswald" panose="020B0604020202020204" charset="0"/>
                <a:ea typeface="Tinos"/>
                <a:cs typeface="Tinos"/>
                <a:sym typeface="Tinos"/>
              </a:rPr>
              <a:t>contagiar</a:t>
            </a:r>
            <a:r>
              <a:rPr lang="en-US" dirty="0">
                <a:solidFill>
                  <a:srgbClr val="25212A"/>
                </a:solidFill>
                <a:latin typeface="Oswald" panose="020B0604020202020204" charset="0"/>
                <a:ea typeface="Tinos"/>
                <a:cs typeface="Tinos"/>
                <a:sym typeface="Tinos"/>
              </a:rPr>
              <a:t> el gusto </a:t>
            </a:r>
            <a:r>
              <a:rPr lang="en-US" dirty="0" err="1">
                <a:solidFill>
                  <a:srgbClr val="25212A"/>
                </a:solidFill>
                <a:latin typeface="Oswald" panose="020B0604020202020204" charset="0"/>
                <a:ea typeface="Tinos"/>
                <a:cs typeface="Tinos"/>
                <a:sym typeface="Tinos"/>
              </a:rPr>
              <a:t>por</a:t>
            </a:r>
            <a:r>
              <a:rPr lang="en-US" dirty="0">
                <a:solidFill>
                  <a:srgbClr val="25212A"/>
                </a:solidFill>
                <a:latin typeface="Oswald" panose="020B0604020202020204" charset="0"/>
                <a:ea typeface="Tinos"/>
                <a:cs typeface="Tinos"/>
                <a:sym typeface="Tinos"/>
              </a:rPr>
              <a:t> la </a:t>
            </a:r>
            <a:r>
              <a:rPr lang="en-US" dirty="0" err="1">
                <a:solidFill>
                  <a:srgbClr val="25212A"/>
                </a:solidFill>
                <a:latin typeface="Oswald" panose="020B0604020202020204" charset="0"/>
                <a:ea typeface="Tinos"/>
                <a:cs typeface="Tinos"/>
                <a:sym typeface="Tinos"/>
              </a:rPr>
              <a:t>lectura</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es</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una</a:t>
            </a:r>
            <a:r>
              <a:rPr lang="en-US" dirty="0">
                <a:solidFill>
                  <a:srgbClr val="25212A"/>
                </a:solidFill>
                <a:latin typeface="Oswald" panose="020B0604020202020204" charset="0"/>
                <a:ea typeface="Tinos"/>
                <a:cs typeface="Tinos"/>
                <a:sym typeface="Tinos"/>
              </a:rPr>
              <a:t> </a:t>
            </a:r>
            <a:r>
              <a:rPr lang="en-US" b="1" dirty="0" err="1">
                <a:solidFill>
                  <a:srgbClr val="25212A"/>
                </a:solidFill>
                <a:latin typeface="Oswald" panose="020B0604020202020204" charset="0"/>
                <a:ea typeface="Tinos"/>
                <a:cs typeface="Tinos"/>
                <a:sym typeface="Tinos"/>
              </a:rPr>
              <a:t>acción</a:t>
            </a:r>
            <a:r>
              <a:rPr lang="en-US" b="1" dirty="0">
                <a:solidFill>
                  <a:srgbClr val="25212A"/>
                </a:solidFill>
                <a:latin typeface="Oswald" panose="020B0604020202020204" charset="0"/>
                <a:ea typeface="Tinos"/>
                <a:cs typeface="Tinos"/>
                <a:sym typeface="Tinos"/>
              </a:rPr>
              <a:t> </a:t>
            </a:r>
            <a:r>
              <a:rPr lang="en-US" b="1" dirty="0" err="1">
                <a:solidFill>
                  <a:srgbClr val="25212A"/>
                </a:solidFill>
                <a:latin typeface="Oswald" panose="020B0604020202020204" charset="0"/>
                <a:ea typeface="Tinos"/>
                <a:cs typeface="Tinos"/>
                <a:sym typeface="Tinos"/>
              </a:rPr>
              <a:t>progresiva</a:t>
            </a:r>
            <a:r>
              <a:rPr lang="en-US" b="1" dirty="0">
                <a:solidFill>
                  <a:srgbClr val="25212A"/>
                </a:solidFill>
                <a:latin typeface="Oswald" panose="020B0604020202020204" charset="0"/>
                <a:ea typeface="Tinos"/>
                <a:cs typeface="Tinos"/>
                <a:sym typeface="Tinos"/>
              </a:rPr>
              <a:t> </a:t>
            </a:r>
            <a:r>
              <a:rPr lang="en-US" dirty="0">
                <a:solidFill>
                  <a:srgbClr val="25212A"/>
                </a:solidFill>
                <a:latin typeface="Oswald" panose="020B0604020202020204" charset="0"/>
                <a:ea typeface="Tinos"/>
                <a:cs typeface="Tinos"/>
                <a:sym typeface="Tinos"/>
              </a:rPr>
              <a:t>que </a:t>
            </a:r>
            <a:r>
              <a:rPr lang="en-US" dirty="0" err="1">
                <a:solidFill>
                  <a:srgbClr val="25212A"/>
                </a:solidFill>
                <a:latin typeface="Oswald" panose="020B0604020202020204" charset="0"/>
                <a:ea typeface="Tinos"/>
                <a:cs typeface="Tinos"/>
                <a:sym typeface="Tinos"/>
              </a:rPr>
              <a:t>requiere</a:t>
            </a:r>
            <a:r>
              <a:rPr lang="en-US" dirty="0">
                <a:solidFill>
                  <a:srgbClr val="25212A"/>
                </a:solidFill>
                <a:latin typeface="Oswald" panose="020B0604020202020204" charset="0"/>
                <a:ea typeface="Tinos"/>
                <a:cs typeface="Tinos"/>
                <a:sym typeface="Tinos"/>
              </a:rPr>
              <a:t> de un </a:t>
            </a:r>
            <a:r>
              <a:rPr lang="en-US" dirty="0" err="1">
                <a:solidFill>
                  <a:srgbClr val="25212A"/>
                </a:solidFill>
                <a:latin typeface="Oswald" panose="020B0604020202020204" charset="0"/>
                <a:ea typeface="Tinos"/>
                <a:cs typeface="Tinos"/>
                <a:sym typeface="Tinos"/>
              </a:rPr>
              <a:t>trabajo</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paciente</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una</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práctica</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diaria</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escogencia</a:t>
            </a:r>
            <a:r>
              <a:rPr lang="en-US" dirty="0">
                <a:solidFill>
                  <a:srgbClr val="25212A"/>
                </a:solidFill>
                <a:latin typeface="Oswald" panose="020B0604020202020204" charset="0"/>
                <a:ea typeface="Tinos"/>
                <a:cs typeface="Tinos"/>
                <a:sym typeface="Tinos"/>
              </a:rPr>
              <a:t> de </a:t>
            </a:r>
            <a:r>
              <a:rPr lang="en-US" dirty="0" err="1">
                <a:solidFill>
                  <a:srgbClr val="25212A"/>
                </a:solidFill>
                <a:latin typeface="Oswald" panose="020B0604020202020204" charset="0"/>
                <a:ea typeface="Tinos"/>
                <a:cs typeface="Tinos"/>
                <a:sym typeface="Tinos"/>
              </a:rPr>
              <a:t>materiales</a:t>
            </a:r>
            <a:r>
              <a:rPr lang="en-US" dirty="0">
                <a:solidFill>
                  <a:srgbClr val="25212A"/>
                </a:solidFill>
                <a:latin typeface="Oswald" panose="020B0604020202020204" charset="0"/>
                <a:ea typeface="Tinos"/>
                <a:cs typeface="Tinos"/>
                <a:sym typeface="Tinos"/>
              </a:rPr>
              <a:t> de </a:t>
            </a:r>
            <a:r>
              <a:rPr lang="en-US" dirty="0" err="1">
                <a:solidFill>
                  <a:srgbClr val="25212A"/>
                </a:solidFill>
                <a:latin typeface="Oswald" panose="020B0604020202020204" charset="0"/>
                <a:ea typeface="Tinos"/>
                <a:cs typeface="Tinos"/>
                <a:sym typeface="Tinos"/>
              </a:rPr>
              <a:t>lectura</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diversos</a:t>
            </a:r>
            <a:r>
              <a:rPr lang="en-US" dirty="0">
                <a:solidFill>
                  <a:srgbClr val="25212A"/>
                </a:solidFill>
                <a:latin typeface="Oswald" panose="020B0604020202020204" charset="0"/>
                <a:ea typeface="Tinos"/>
                <a:cs typeface="Tinos"/>
                <a:sym typeface="Tinos"/>
              </a:rPr>
              <a:t>, la </a:t>
            </a:r>
            <a:r>
              <a:rPr lang="en-US" dirty="0" err="1">
                <a:solidFill>
                  <a:srgbClr val="25212A"/>
                </a:solidFill>
                <a:latin typeface="Oswald" panose="020B0604020202020204" charset="0"/>
                <a:ea typeface="Tinos"/>
                <a:cs typeface="Tinos"/>
                <a:sym typeface="Tinos"/>
              </a:rPr>
              <a:t>presencia</a:t>
            </a:r>
            <a:r>
              <a:rPr lang="en-US" dirty="0">
                <a:solidFill>
                  <a:srgbClr val="25212A"/>
                </a:solidFill>
                <a:latin typeface="Oswald" panose="020B0604020202020204" charset="0"/>
                <a:ea typeface="Tinos"/>
                <a:cs typeface="Tinos"/>
                <a:sym typeface="Tinos"/>
              </a:rPr>
              <a:t> de un lector aficionado que</a:t>
            </a:r>
            <a:r>
              <a:rPr lang="en-US" b="1" dirty="0">
                <a:solidFill>
                  <a:srgbClr val="25212A"/>
                </a:solidFill>
                <a:latin typeface="Oswald" panose="020B0604020202020204" charset="0"/>
                <a:ea typeface="Tinos"/>
                <a:cs typeface="Tinos"/>
                <a:sym typeface="Tinos"/>
              </a:rPr>
              <a:t> </a:t>
            </a:r>
            <a:r>
              <a:rPr lang="en-US" b="1" dirty="0" err="1">
                <a:solidFill>
                  <a:srgbClr val="25212A"/>
                </a:solidFill>
                <a:latin typeface="Oswald" panose="020B0604020202020204" charset="0"/>
                <a:ea typeface="Tinos"/>
                <a:cs typeface="Tinos"/>
                <a:sym typeface="Tinos"/>
              </a:rPr>
              <a:t>contagie</a:t>
            </a:r>
            <a:r>
              <a:rPr lang="en-US" b="1"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su</a:t>
            </a:r>
            <a:r>
              <a:rPr lang="en-US" dirty="0">
                <a:solidFill>
                  <a:srgbClr val="25212A"/>
                </a:solidFill>
                <a:latin typeface="Oswald" panose="020B0604020202020204" charset="0"/>
                <a:ea typeface="Tinos"/>
                <a:cs typeface="Tinos"/>
                <a:sym typeface="Tinos"/>
              </a:rPr>
              <a:t> </a:t>
            </a:r>
            <a:r>
              <a:rPr lang="en-US" dirty="0" err="1">
                <a:solidFill>
                  <a:srgbClr val="25212A"/>
                </a:solidFill>
                <a:latin typeface="Oswald" panose="020B0604020202020204" charset="0"/>
                <a:ea typeface="Tinos"/>
                <a:cs typeface="Tinos"/>
                <a:sym typeface="Tinos"/>
              </a:rPr>
              <a:t>amor</a:t>
            </a:r>
            <a:r>
              <a:rPr lang="en-US" dirty="0">
                <a:solidFill>
                  <a:srgbClr val="25212A"/>
                </a:solidFill>
                <a:latin typeface="Oswald" panose="020B0604020202020204" charset="0"/>
                <a:ea typeface="Tinos"/>
                <a:cs typeface="Tinos"/>
                <a:sym typeface="Tinos"/>
              </a:rPr>
              <a:t> y gusto </a:t>
            </a:r>
            <a:r>
              <a:rPr lang="en-US" dirty="0" err="1">
                <a:solidFill>
                  <a:srgbClr val="25212A"/>
                </a:solidFill>
                <a:latin typeface="Oswald" panose="020B0604020202020204" charset="0"/>
                <a:ea typeface="Tinos"/>
                <a:cs typeface="Tinos"/>
                <a:sym typeface="Tinos"/>
              </a:rPr>
              <a:t>por</a:t>
            </a:r>
            <a:r>
              <a:rPr lang="en-US" dirty="0">
                <a:solidFill>
                  <a:srgbClr val="25212A"/>
                </a:solidFill>
                <a:latin typeface="Oswald" panose="020B0604020202020204" charset="0"/>
                <a:ea typeface="Tinos"/>
                <a:cs typeface="Tinos"/>
                <a:sym typeface="Tinos"/>
              </a:rPr>
              <a:t> la </a:t>
            </a:r>
            <a:r>
              <a:rPr lang="en-US" dirty="0" err="1">
                <a:solidFill>
                  <a:srgbClr val="25212A"/>
                </a:solidFill>
                <a:latin typeface="Oswald" panose="020B0604020202020204" charset="0"/>
                <a:ea typeface="Tinos"/>
                <a:cs typeface="Tinos"/>
                <a:sym typeface="Tinos"/>
              </a:rPr>
              <a:t>lectura</a:t>
            </a:r>
            <a:r>
              <a:rPr lang="en-US" dirty="0">
                <a:solidFill>
                  <a:srgbClr val="25212A"/>
                </a:solidFill>
                <a:latin typeface="Oswald" panose="020B0604020202020204" charset="0"/>
                <a:ea typeface="Tinos"/>
                <a:cs typeface="Tinos"/>
                <a:sym typeface="Tinos"/>
              </a:rPr>
              <a:t> de </a:t>
            </a:r>
            <a:r>
              <a:rPr lang="en-US" dirty="0" err="1">
                <a:solidFill>
                  <a:srgbClr val="25212A"/>
                </a:solidFill>
                <a:latin typeface="Oswald" panose="020B0604020202020204" charset="0"/>
                <a:ea typeface="Tinos"/>
                <a:cs typeface="Tinos"/>
                <a:sym typeface="Tinos"/>
              </a:rPr>
              <a:t>manera</a:t>
            </a:r>
            <a:r>
              <a:rPr lang="en-US" dirty="0">
                <a:solidFill>
                  <a:srgbClr val="25212A"/>
                </a:solidFill>
                <a:latin typeface="Oswald" panose="020B0604020202020204" charset="0"/>
                <a:ea typeface="Tinos"/>
                <a:cs typeface="Tinos"/>
                <a:sym typeface="Tinos"/>
              </a:rPr>
              <a:t> natural</a:t>
            </a:r>
            <a:r>
              <a:rPr lang="en-US" dirty="0" smtClean="0">
                <a:solidFill>
                  <a:srgbClr val="25212A"/>
                </a:solidFill>
                <a:latin typeface="Oswald" panose="020B0604020202020204" charset="0"/>
                <a:ea typeface="Tinos"/>
                <a:cs typeface="Tinos"/>
                <a:sym typeface="Tinos"/>
              </a:rPr>
              <a:t>”… </a:t>
            </a:r>
          </a:p>
          <a:p>
            <a:pPr lvl="0">
              <a:buClr>
                <a:srgbClr val="25212A"/>
              </a:buClr>
              <a:buSzPct val="100000"/>
            </a:pPr>
            <a:r>
              <a:rPr lang="es-PR" sz="1000" dirty="0" smtClean="0">
                <a:solidFill>
                  <a:prstClr val="black"/>
                </a:solidFill>
                <a:latin typeface="Oswald" panose="020B0604020202020204" charset="0"/>
                <a:ea typeface="Tinos"/>
                <a:cs typeface="Tinos"/>
                <a:sym typeface="Tinos"/>
              </a:rPr>
              <a:t>				    (</a:t>
            </a:r>
            <a:r>
              <a:rPr lang="es-PR" sz="800" dirty="0" smtClean="0">
                <a:solidFill>
                  <a:prstClr val="black"/>
                </a:solidFill>
                <a:latin typeface="Oswald" panose="020B0604020202020204" charset="0"/>
                <a:ea typeface="Tinos"/>
                <a:cs typeface="Tinos"/>
                <a:sym typeface="Tinos"/>
              </a:rPr>
              <a:t>Puerta</a:t>
            </a:r>
            <a:r>
              <a:rPr lang="es-PR" sz="800" dirty="0">
                <a:solidFill>
                  <a:prstClr val="black"/>
                </a:solidFill>
                <a:latin typeface="Oswald" panose="020B0604020202020204" charset="0"/>
                <a:ea typeface="Tinos"/>
                <a:cs typeface="Tinos"/>
                <a:sym typeface="Tinos"/>
              </a:rPr>
              <a:t>, </a:t>
            </a:r>
            <a:r>
              <a:rPr lang="es-PR" sz="800" dirty="0" smtClean="0">
                <a:solidFill>
                  <a:prstClr val="black"/>
                </a:solidFill>
                <a:latin typeface="Oswald" panose="020B0604020202020204" charset="0"/>
                <a:ea typeface="Tinos"/>
                <a:cs typeface="Tinos"/>
                <a:sym typeface="Tinos"/>
              </a:rPr>
              <a:t>Aguirre</a:t>
            </a:r>
            <a:r>
              <a:rPr lang="es-PR" sz="800" dirty="0">
                <a:solidFill>
                  <a:prstClr val="black"/>
                </a:solidFill>
                <a:latin typeface="Oswald" panose="020B0604020202020204" charset="0"/>
                <a:ea typeface="Tinos"/>
                <a:cs typeface="Tinos"/>
                <a:sym typeface="Tinos"/>
              </a:rPr>
              <a:t>, </a:t>
            </a:r>
            <a:r>
              <a:rPr lang="es-PR" sz="800" dirty="0" smtClean="0">
                <a:solidFill>
                  <a:prstClr val="black"/>
                </a:solidFill>
                <a:latin typeface="Oswald" panose="020B0604020202020204" charset="0"/>
                <a:ea typeface="Tinos"/>
                <a:cs typeface="Tinos"/>
                <a:sym typeface="Tinos"/>
              </a:rPr>
              <a:t>Serrano</a:t>
            </a:r>
            <a:r>
              <a:rPr lang="es-PR" sz="800" dirty="0">
                <a:solidFill>
                  <a:prstClr val="black"/>
                </a:solidFill>
                <a:latin typeface="Oswald" panose="020B0604020202020204" charset="0"/>
                <a:ea typeface="Tinos"/>
                <a:cs typeface="Tinos"/>
                <a:sym typeface="Tinos"/>
              </a:rPr>
              <a:t>, </a:t>
            </a:r>
            <a:r>
              <a:rPr lang="es-PR" sz="800" dirty="0" err="1" smtClean="0">
                <a:solidFill>
                  <a:prstClr val="black"/>
                </a:solidFill>
                <a:latin typeface="Oswald" panose="020B0604020202020204" charset="0"/>
                <a:ea typeface="Tinos"/>
                <a:cs typeface="Tinos"/>
                <a:sym typeface="Tinos"/>
              </a:rPr>
              <a:t>Ball</a:t>
            </a:r>
            <a:r>
              <a:rPr lang="es-PR" sz="800" dirty="0">
                <a:solidFill>
                  <a:prstClr val="black"/>
                </a:solidFill>
                <a:latin typeface="Oswald" panose="020B0604020202020204" charset="0"/>
                <a:ea typeface="Tinos"/>
                <a:cs typeface="Tinos"/>
                <a:sym typeface="Tinos"/>
              </a:rPr>
              <a:t>, </a:t>
            </a:r>
            <a:r>
              <a:rPr lang="es-PR" sz="800" dirty="0" smtClean="0">
                <a:solidFill>
                  <a:prstClr val="black"/>
                </a:solidFill>
                <a:latin typeface="Oswald" panose="020B0604020202020204" charset="0"/>
                <a:ea typeface="Tinos"/>
                <a:cs typeface="Tinos"/>
                <a:sym typeface="Tinos"/>
              </a:rPr>
              <a:t>Peña</a:t>
            </a:r>
            <a:r>
              <a:rPr lang="es-PR" sz="800" dirty="0">
                <a:solidFill>
                  <a:prstClr val="black"/>
                </a:solidFill>
                <a:latin typeface="Oswald" panose="020B0604020202020204" charset="0"/>
                <a:ea typeface="Tinos"/>
                <a:cs typeface="Tinos"/>
                <a:sym typeface="Tinos"/>
              </a:rPr>
              <a:t>, </a:t>
            </a:r>
            <a:r>
              <a:rPr lang="es-PR" sz="800" dirty="0" smtClean="0">
                <a:solidFill>
                  <a:prstClr val="black"/>
                </a:solidFill>
                <a:latin typeface="Oswald" panose="020B0604020202020204" charset="0"/>
                <a:ea typeface="Tinos"/>
                <a:cs typeface="Tinos"/>
                <a:sym typeface="Tinos"/>
              </a:rPr>
              <a:t>Barboza</a:t>
            </a:r>
            <a:r>
              <a:rPr lang="es-PR" sz="800" dirty="0">
                <a:solidFill>
                  <a:prstClr val="black"/>
                </a:solidFill>
                <a:latin typeface="Oswald" panose="020B0604020202020204" charset="0"/>
                <a:ea typeface="Tinos"/>
                <a:cs typeface="Tinos"/>
                <a:sym typeface="Tinos"/>
              </a:rPr>
              <a:t>, </a:t>
            </a:r>
            <a:r>
              <a:rPr lang="es-PR" sz="800" dirty="0" smtClean="0">
                <a:solidFill>
                  <a:prstClr val="black"/>
                </a:solidFill>
                <a:latin typeface="Oswald" panose="020B0604020202020204" charset="0"/>
                <a:ea typeface="Tinos"/>
                <a:cs typeface="Tinos"/>
                <a:sym typeface="Tinos"/>
              </a:rPr>
              <a:t>Figueroa &amp; Gutiérrez</a:t>
            </a:r>
            <a:r>
              <a:rPr lang="es-PR" sz="800" dirty="0">
                <a:solidFill>
                  <a:prstClr val="black"/>
                </a:solidFill>
                <a:latin typeface="Oswald" panose="020B0604020202020204" charset="0"/>
                <a:ea typeface="Tinos"/>
                <a:cs typeface="Tinos"/>
                <a:sym typeface="Tinos"/>
              </a:rPr>
              <a:t>, </a:t>
            </a:r>
            <a:r>
              <a:rPr lang="es-PR" sz="800" dirty="0" smtClean="0">
                <a:solidFill>
                  <a:prstClr val="black"/>
                </a:solidFill>
                <a:latin typeface="Oswald" panose="020B0604020202020204" charset="0"/>
                <a:ea typeface="Tinos"/>
                <a:cs typeface="Tinos"/>
                <a:sym typeface="Tinos"/>
              </a:rPr>
              <a:t>2006)</a:t>
            </a:r>
            <a:endParaRPr lang="en-US" sz="800" dirty="0">
              <a:solidFill>
                <a:prstClr val="black"/>
              </a:solidFill>
              <a:latin typeface="Oswald" panose="020B0604020202020204" charset="0"/>
              <a:ea typeface="Tinos"/>
              <a:cs typeface="Tinos"/>
              <a:sym typeface="Tinos"/>
            </a:endParaRPr>
          </a:p>
        </p:txBody>
      </p:sp>
    </p:spTree>
    <p:extLst>
      <p:ext uri="{BB962C8B-B14F-4D97-AF65-F5344CB8AC3E}">
        <p14:creationId xmlns:p14="http://schemas.microsoft.com/office/powerpoint/2010/main" val="2927963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3779405" cy="1998951"/>
          </a:xfrm>
          <a:prstGeom prst="rect">
            <a:avLst/>
          </a:prstGeom>
        </p:spPr>
      </p:pic>
      <p:pic>
        <p:nvPicPr>
          <p:cNvPr id="10" name="Picture 9"/>
          <p:cNvPicPr>
            <a:picLocks noChangeAspect="1"/>
          </p:cNvPicPr>
          <p:nvPr/>
        </p:nvPicPr>
        <p:blipFill>
          <a:blip r:embed="rId3"/>
          <a:stretch>
            <a:fillRect/>
          </a:stretch>
        </p:blipFill>
        <p:spPr>
          <a:xfrm>
            <a:off x="143435" y="2753389"/>
            <a:ext cx="2838899" cy="1501512"/>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4357" b="8846"/>
          <a:stretch/>
        </p:blipFill>
        <p:spPr>
          <a:xfrm>
            <a:off x="3129493" y="1577787"/>
            <a:ext cx="5871071" cy="2866464"/>
          </a:xfrm>
          <a:prstGeom prst="rect">
            <a:avLst/>
          </a:prstGeom>
        </p:spPr>
      </p:pic>
      <p:pic>
        <p:nvPicPr>
          <p:cNvPr id="8" name="Picture 7"/>
          <p:cNvPicPr>
            <a:picLocks noChangeAspect="1"/>
          </p:cNvPicPr>
          <p:nvPr/>
        </p:nvPicPr>
        <p:blipFill>
          <a:blip r:embed="rId5"/>
          <a:stretch>
            <a:fillRect/>
          </a:stretch>
        </p:blipFill>
        <p:spPr>
          <a:xfrm>
            <a:off x="5351258" y="125507"/>
            <a:ext cx="1533636" cy="1307688"/>
          </a:xfrm>
          <a:prstGeom prst="rect">
            <a:avLst/>
          </a:prstGeom>
        </p:spPr>
      </p:pic>
      <p:sp>
        <p:nvSpPr>
          <p:cNvPr id="2" name="Rectangle 1"/>
          <p:cNvSpPr/>
          <p:nvPr/>
        </p:nvSpPr>
        <p:spPr>
          <a:xfrm>
            <a:off x="143435" y="4482354"/>
            <a:ext cx="7906872" cy="584775"/>
          </a:xfrm>
          <a:prstGeom prst="rect">
            <a:avLst/>
          </a:prstGeom>
        </p:spPr>
        <p:txBody>
          <a:bodyPr wrap="square">
            <a:spAutoFit/>
          </a:bodyPr>
          <a:lstStyle/>
          <a:p>
            <a:r>
              <a:rPr lang="en-US" sz="3200" b="1" dirty="0" err="1">
                <a:solidFill>
                  <a:srgbClr val="4D96B8"/>
                </a:solidFill>
                <a:latin typeface="Oswald" panose="020B0604020202020204" charset="0"/>
              </a:rPr>
              <a:t>Biblioteca</a:t>
            </a:r>
            <a:r>
              <a:rPr lang="en-US" sz="3200" b="1" dirty="0">
                <a:solidFill>
                  <a:srgbClr val="4D96B8"/>
                </a:solidFill>
                <a:latin typeface="Oswald" panose="020B0604020202020204" charset="0"/>
              </a:rPr>
              <a:t> UPRB </a:t>
            </a:r>
            <a:r>
              <a:rPr lang="en-US" sz="3200" b="1" dirty="0" err="1">
                <a:solidFill>
                  <a:srgbClr val="4D96B8"/>
                </a:solidFill>
                <a:latin typeface="Oswald" panose="020B0604020202020204" charset="0"/>
              </a:rPr>
              <a:t>comprometida</a:t>
            </a:r>
            <a:r>
              <a:rPr lang="en-US" sz="3200" b="1" dirty="0">
                <a:solidFill>
                  <a:srgbClr val="4D96B8"/>
                </a:solidFill>
                <a:latin typeface="Oswald" panose="020B0604020202020204" charset="0"/>
              </a:rPr>
              <a:t> con la </a:t>
            </a:r>
            <a:r>
              <a:rPr lang="en-US" sz="3200" b="1" dirty="0" err="1">
                <a:solidFill>
                  <a:srgbClr val="4D96B8"/>
                </a:solidFill>
                <a:latin typeface="Oswald" panose="020B0604020202020204" charset="0"/>
              </a:rPr>
              <a:t>lectura</a:t>
            </a:r>
            <a:endParaRPr lang="en-US" sz="3200" b="1" dirty="0">
              <a:solidFill>
                <a:srgbClr val="4D96B8"/>
              </a:solidFill>
              <a:latin typeface="Oswald" panose="020B0604020202020204" charset="0"/>
            </a:endParaRPr>
          </a:p>
        </p:txBody>
      </p:sp>
    </p:spTree>
    <p:extLst>
      <p:ext uri="{BB962C8B-B14F-4D97-AF65-F5344CB8AC3E}">
        <p14:creationId xmlns:p14="http://schemas.microsoft.com/office/powerpoint/2010/main" val="115259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40734" y="1225192"/>
            <a:ext cx="1458678" cy="2590356"/>
          </a:xfrm>
          <a:prstGeom prst="rect">
            <a:avLst/>
          </a:prstGeom>
        </p:spPr>
      </p:pic>
      <p:sp>
        <p:nvSpPr>
          <p:cNvPr id="2" name="Title 1"/>
          <p:cNvSpPr>
            <a:spLocks noGrp="1"/>
          </p:cNvSpPr>
          <p:nvPr>
            <p:ph type="title"/>
          </p:nvPr>
        </p:nvSpPr>
        <p:spPr>
          <a:xfrm>
            <a:off x="134470" y="62753"/>
            <a:ext cx="6616800" cy="699900"/>
          </a:xfrm>
        </p:spPr>
        <p:txBody>
          <a:bodyPr/>
          <a:lstStyle/>
          <a:p>
            <a:r>
              <a:rPr lang="es-ES" sz="2800" dirty="0" smtClean="0">
                <a:solidFill>
                  <a:srgbClr val="4D96B8"/>
                </a:solidFill>
              </a:rPr>
              <a:t>Plan </a:t>
            </a:r>
            <a:r>
              <a:rPr lang="es-ES" sz="2800" dirty="0">
                <a:solidFill>
                  <a:srgbClr val="4D96B8"/>
                </a:solidFill>
              </a:rPr>
              <a:t>de desarrollo de lectura</a:t>
            </a:r>
            <a:endParaRPr lang="en-US" sz="2800" dirty="0">
              <a:solidFill>
                <a:srgbClr val="4D96B8"/>
              </a:solidFill>
            </a:endParaRPr>
          </a:p>
        </p:txBody>
      </p:sp>
      <p:graphicFrame>
        <p:nvGraphicFramePr>
          <p:cNvPr id="5" name="Diagram 4"/>
          <p:cNvGraphicFramePr/>
          <p:nvPr>
            <p:extLst>
              <p:ext uri="{D42A27DB-BD31-4B8C-83A1-F6EECF244321}">
                <p14:modId xmlns:p14="http://schemas.microsoft.com/office/powerpoint/2010/main" val="3210547965"/>
              </p:ext>
            </p:extLst>
          </p:nvPr>
        </p:nvGraphicFramePr>
        <p:xfrm>
          <a:off x="2384836" y="183177"/>
          <a:ext cx="6759164" cy="4684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23936" y="2890049"/>
            <a:ext cx="3128683" cy="1384995"/>
          </a:xfrm>
          <a:prstGeom prst="rect">
            <a:avLst/>
          </a:prstGeom>
        </p:spPr>
        <p:txBody>
          <a:bodyPr wrap="square">
            <a:spAutoFit/>
          </a:bodyPr>
          <a:lstStyle/>
          <a:p>
            <a:r>
              <a:rPr lang="es-ES" dirty="0" smtClean="0">
                <a:latin typeface="Oswald" panose="020B0604020202020204" charset="0"/>
              </a:rPr>
              <a:t>Es </a:t>
            </a:r>
            <a:r>
              <a:rPr lang="es-ES" dirty="0">
                <a:latin typeface="Oswald" panose="020B0604020202020204" charset="0"/>
              </a:rPr>
              <a:t>necesario y urgente formar hábitos de lectura en los estudiantes universitarios según las exigencias del </a:t>
            </a:r>
            <a:r>
              <a:rPr lang="es-ES" dirty="0" smtClean="0">
                <a:latin typeface="Oswald" panose="020B0604020202020204" charset="0"/>
              </a:rPr>
              <a:t>programa y </a:t>
            </a:r>
            <a:r>
              <a:rPr lang="es-ES" dirty="0">
                <a:latin typeface="Oswald" panose="020B0604020202020204" charset="0"/>
              </a:rPr>
              <a:t>de la vida </a:t>
            </a:r>
            <a:r>
              <a:rPr lang="es-ES" dirty="0" smtClean="0">
                <a:latin typeface="Oswald" panose="020B0604020202020204" charset="0"/>
              </a:rPr>
              <a:t>cotidiana, de </a:t>
            </a:r>
            <a:r>
              <a:rPr lang="es-ES" dirty="0">
                <a:latin typeface="Oswald" panose="020B0604020202020204" charset="0"/>
              </a:rPr>
              <a:t>esta manera prepararlo para saber leer y aprender a pensar  </a:t>
            </a:r>
            <a:endParaRPr lang="es-ES" dirty="0" smtClean="0">
              <a:latin typeface="Oswald" panose="020B0604020202020204" charset="0"/>
            </a:endParaRPr>
          </a:p>
          <a:p>
            <a:r>
              <a:rPr lang="es-ES" dirty="0">
                <a:latin typeface="Oswald" panose="020B0604020202020204" charset="0"/>
              </a:rPr>
              <a:t> </a:t>
            </a:r>
            <a:r>
              <a:rPr lang="es-ES" dirty="0" smtClean="0">
                <a:latin typeface="Oswald" panose="020B0604020202020204" charset="0"/>
              </a:rPr>
              <a:t>                      </a:t>
            </a:r>
            <a:r>
              <a:rPr lang="es-ES" sz="1000" dirty="0" smtClean="0">
                <a:latin typeface="Oswald" panose="020B0604020202020204" charset="0"/>
              </a:rPr>
              <a:t>(</a:t>
            </a:r>
            <a:r>
              <a:rPr lang="es-ES" sz="1000" dirty="0">
                <a:latin typeface="Oswald" panose="020B0604020202020204" charset="0"/>
              </a:rPr>
              <a:t>Calderón-</a:t>
            </a:r>
            <a:r>
              <a:rPr lang="es-ES" sz="1000" dirty="0" err="1">
                <a:latin typeface="Oswald" panose="020B0604020202020204" charset="0"/>
              </a:rPr>
              <a:t>Ibañez</a:t>
            </a:r>
            <a:r>
              <a:rPr lang="es-ES" sz="1000" dirty="0">
                <a:latin typeface="Oswald" panose="020B0604020202020204" charset="0"/>
              </a:rPr>
              <a:t> &amp; Quijano-Peñuela, 2010</a:t>
            </a:r>
            <a:r>
              <a:rPr lang="es-ES" sz="1000" dirty="0" smtClean="0">
                <a:latin typeface="Oswald" panose="020B0604020202020204" charset="0"/>
              </a:rPr>
              <a:t>)</a:t>
            </a:r>
            <a:endParaRPr lang="es-ES" sz="1000" dirty="0">
              <a:latin typeface="Oswald" panose="020B0604020202020204" charset="0"/>
            </a:endParaRPr>
          </a:p>
        </p:txBody>
      </p:sp>
    </p:spTree>
    <p:extLst>
      <p:ext uri="{BB962C8B-B14F-4D97-AF65-F5344CB8AC3E}">
        <p14:creationId xmlns:p14="http://schemas.microsoft.com/office/powerpoint/2010/main" val="632675815"/>
      </p:ext>
    </p:extLst>
  </p:cSld>
  <p:clrMapOvr>
    <a:masterClrMapping/>
  </p:clrMapOvr>
</p:sld>
</file>

<file path=ppt/theme/theme1.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TotalTime>
  <Words>1582</Words>
  <Application>Microsoft Office PowerPoint</Application>
  <PresentationFormat>On-screen Show (16:9)</PresentationFormat>
  <Paragraphs>175</Paragraphs>
  <Slides>29</Slides>
  <Notes>6</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29</vt:i4>
      </vt:variant>
    </vt:vector>
  </HeadingPairs>
  <TitlesOfParts>
    <vt:vector size="43" baseType="lpstr">
      <vt:lpstr>Oswald</vt:lpstr>
      <vt:lpstr>Arial</vt:lpstr>
      <vt:lpstr>Cambria</vt:lpstr>
      <vt:lpstr>Tinos</vt:lpstr>
      <vt:lpstr>Calibri</vt:lpstr>
      <vt:lpstr>Times New Roman</vt:lpstr>
      <vt:lpstr>Quintus template</vt:lpstr>
      <vt:lpstr>3_Office Theme</vt:lpstr>
      <vt:lpstr>Office Theme</vt:lpstr>
      <vt:lpstr>1_Office Theme</vt:lpstr>
      <vt:lpstr>7_Office Theme</vt:lpstr>
      <vt:lpstr>8_Office Theme</vt:lpstr>
      <vt:lpstr>5_Office Theme</vt:lpstr>
      <vt:lpstr>6_Office Theme</vt:lpstr>
      <vt:lpstr>UPRB Lee: Plan para el desarrollo de una Universidad lectora en el siglo 21</vt:lpstr>
      <vt:lpstr>INSTRUCTIONS FOR USE</vt:lpstr>
      <vt:lpstr>Tercera Misión de la Biblioteca: </vt:lpstr>
      <vt:lpstr>Lectura…</vt:lpstr>
      <vt:lpstr>PowerPoint Presentation</vt:lpstr>
      <vt:lpstr>PowerPoint Presentation</vt:lpstr>
      <vt:lpstr>Promoción de la lectura</vt:lpstr>
      <vt:lpstr>PowerPoint Presentation</vt:lpstr>
      <vt:lpstr>Plan de desarrollo de lectura</vt:lpstr>
      <vt:lpstr>Plan estratégico </vt:lpstr>
      <vt:lpstr>Plan de trabajo</vt:lpstr>
      <vt:lpstr>PowerPoint Presentation</vt:lpstr>
      <vt:lpstr>¿UPRB Lee!</vt:lpstr>
      <vt:lpstr>Publicaciones</vt:lpstr>
      <vt:lpstr>PowerPoint Presentation</vt:lpstr>
      <vt:lpstr>PowerPoint Presentation</vt:lpstr>
      <vt:lpstr>PowerPoint Presentation</vt:lpstr>
      <vt:lpstr>Escritores</vt:lpstr>
      <vt:lpstr>PowerPoint Presentation</vt:lpstr>
      <vt:lpstr>Semana de la Biblioteca</vt:lpstr>
      <vt:lpstr>PowerPoint Presentation</vt:lpstr>
      <vt:lpstr>Exhibiciones</vt:lpstr>
      <vt:lpstr>PowerPoint Presentation</vt:lpstr>
      <vt:lpstr>Maratón Puertorriqueño de Lectura</vt:lpstr>
      <vt:lpstr>“No se puede encerrar el acto de leer en el objeto del libro”…                              Dra. Ada Myriam Felicié (2013)  </vt:lpstr>
      <vt:lpstr>PowerPoint Presentation</vt:lpstr>
      <vt:lpstr>PowerPoint Presentation</vt:lpstr>
      <vt:lpstr>PowerPoint Presentation</vt:lpstr>
      <vt:lpstr>Referencias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Mercy Delgado Cordero</dc:creator>
  <cp:lastModifiedBy>Mercy Delgado Cordero</cp:lastModifiedBy>
  <cp:revision>57</cp:revision>
  <cp:lastPrinted>2016-11-22T20:26:43Z</cp:lastPrinted>
  <dcterms:modified xsi:type="dcterms:W3CDTF">2016-11-22T20:27:21Z</dcterms:modified>
</cp:coreProperties>
</file>